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92" r:id="rId5"/>
    <p:sldId id="31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34F3B4-D50B-4867-8851-CE55EA00CADB}" type="datetimeFigureOut">
              <a:rPr lang="en-GB" smtClean="0"/>
              <a:t>26/11/2021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886321-2C46-481F-B962-A8B1A548CDFC}" type="slidenum">
              <a:rPr lang="en-GB" smtClean="0"/>
              <a:t>‹#›</a:t>
            </a:fld>
            <a:endParaRPr lang="en-GB"/>
          </a:p>
        </p:txBody>
      </p:sp>
    </p:spTree>
    <p:extLst>
      <p:ext uri="{BB962C8B-B14F-4D97-AF65-F5344CB8AC3E}">
        <p14:creationId xmlns:p14="http://schemas.microsoft.com/office/powerpoint/2010/main" val="3291208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PURCHASE SCAMS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Victims are duped into paying by bank transfer for goods and services that don’t exist, usually online, i.e. deposits for pets, homeware or electronic devices. Even emails from genuine sellers and tradesmen can now be intercepted by scammers.</a:t>
            </a:r>
          </a:p>
          <a:p>
            <a:r>
              <a:rPr lang="en-GB" sz="1200" kern="1200" dirty="0">
                <a:solidFill>
                  <a:schemeClr val="tx1"/>
                </a:solidFill>
                <a:effectLst/>
                <a:latin typeface="+mn-lt"/>
                <a:ea typeface="+mn-ea"/>
                <a:cs typeface="+mn-cs"/>
              </a:rPr>
              <a:t>What it might look like:</a:t>
            </a:r>
          </a:p>
          <a:p>
            <a:pPr lvl="0"/>
            <a:r>
              <a:rPr lang="en-GB" sz="1200" kern="1200" dirty="0">
                <a:solidFill>
                  <a:schemeClr val="tx1"/>
                </a:solidFill>
                <a:effectLst/>
                <a:latin typeface="+mn-lt"/>
                <a:ea typeface="+mn-ea"/>
                <a:cs typeface="+mn-cs"/>
              </a:rPr>
              <a:t>Heavily discounted prices.</a:t>
            </a:r>
          </a:p>
          <a:p>
            <a:pPr lvl="0"/>
            <a:r>
              <a:rPr lang="en-GB" sz="1200" kern="1200" dirty="0">
                <a:solidFill>
                  <a:schemeClr val="tx1"/>
                </a:solidFill>
                <a:effectLst/>
                <a:latin typeface="+mn-lt"/>
                <a:ea typeface="+mn-ea"/>
                <a:cs typeface="+mn-cs"/>
              </a:rPr>
              <a:t>Payment requested by bank transfer – deposits might also be requested, even for the full price of the item (such as a car or an animal) before </a:t>
            </a:r>
            <a:r>
              <a:rPr lang="en-GB" sz="1200" kern="1200">
                <a:solidFill>
                  <a:schemeClr val="tx1"/>
                </a:solidFill>
                <a:effectLst/>
                <a:latin typeface="+mn-lt"/>
                <a:ea typeface="+mn-ea"/>
                <a:cs typeface="+mn-cs"/>
              </a:rPr>
              <a:t>the item has been seen in person.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 site was only set up recently or has limited reviews.</a:t>
            </a:r>
          </a:p>
          <a:p>
            <a:pPr lvl="0"/>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ROMANCE SCAMS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Criminals create false profiles on social media, dating and gaming sites and establish a fake romantic connection with victims before asking for money.</a:t>
            </a:r>
          </a:p>
          <a:p>
            <a:r>
              <a:rPr lang="en-GB" sz="1200" kern="1200" dirty="0">
                <a:solidFill>
                  <a:schemeClr val="tx1"/>
                </a:solidFill>
                <a:effectLst/>
                <a:latin typeface="+mn-lt"/>
                <a:ea typeface="+mn-ea"/>
                <a:cs typeface="+mn-cs"/>
              </a:rPr>
              <a:t>What it might look like:</a:t>
            </a:r>
          </a:p>
          <a:p>
            <a:pPr lvl="0"/>
            <a:r>
              <a:rPr lang="en-GB" sz="1200" kern="1200" dirty="0">
                <a:solidFill>
                  <a:schemeClr val="tx1"/>
                </a:solidFill>
                <a:effectLst/>
                <a:latin typeface="+mn-lt"/>
                <a:ea typeface="+mn-ea"/>
                <a:cs typeface="+mn-cs"/>
              </a:rPr>
              <a:t>Scammers targeting vulnerable customers and using clever, manipulative language to make the victim think they’re in a real relationship.</a:t>
            </a:r>
          </a:p>
          <a:p>
            <a:pPr lvl="0"/>
            <a:r>
              <a:rPr lang="en-GB" sz="1200" kern="1200" dirty="0">
                <a:solidFill>
                  <a:schemeClr val="tx1"/>
                </a:solidFill>
                <a:effectLst/>
                <a:latin typeface="+mn-lt"/>
                <a:ea typeface="+mn-ea"/>
                <a:cs typeface="+mn-cs"/>
              </a:rPr>
              <a:t>Emotive requests for money, such as urgent medical care.</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INVESTMENT SCAMS</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Put simply, this scam is where criminals convince you to move your money into what later turns out to be a fictitious investment. </a:t>
            </a:r>
          </a:p>
          <a:p>
            <a:pPr lvl="0"/>
            <a:r>
              <a:rPr lang="en-GB" sz="1200" kern="1200" dirty="0">
                <a:solidFill>
                  <a:schemeClr val="tx1"/>
                </a:solidFill>
                <a:effectLst/>
                <a:latin typeface="+mn-lt"/>
                <a:ea typeface="+mn-ea"/>
                <a:cs typeface="+mn-cs"/>
              </a:rPr>
              <a:t>Investments that scammers might try to copy include markets such as gold, property, wine, or cryptocurrencies such as Bitcoin.</a:t>
            </a:r>
          </a:p>
          <a:p>
            <a:pPr lvl="0"/>
            <a:r>
              <a:rPr lang="en-GB" sz="1200" kern="1200" dirty="0">
                <a:solidFill>
                  <a:schemeClr val="tx1"/>
                </a:solidFill>
                <a:effectLst/>
                <a:latin typeface="+mn-lt"/>
                <a:ea typeface="+mn-ea"/>
                <a:cs typeface="+mn-cs"/>
              </a:rPr>
              <a:t>An investment scam usually takes place via</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cold calling, emails, texts or private messages. However, scammers can also place sponsored links on search engines, and really convincing adverts on social media and websites.</a:t>
            </a:r>
          </a:p>
          <a:p>
            <a:pPr lvl="0"/>
            <a:r>
              <a:rPr lang="en-GB" sz="1200" kern="1200" dirty="0">
                <a:solidFill>
                  <a:schemeClr val="tx1"/>
                </a:solidFill>
                <a:effectLst/>
                <a:latin typeface="+mn-lt"/>
                <a:ea typeface="+mn-ea"/>
                <a:cs typeface="+mn-cs"/>
              </a:rPr>
              <a:t>The scammers might use high-pressure sales techniques, using words such as “limited time only!” and “offer expires soon!” to create urgency and make people send their money without thinking too much about the repercussions. </a:t>
            </a:r>
          </a:p>
          <a:p>
            <a:pPr lvl="0"/>
            <a:r>
              <a:rPr lang="en-GB" sz="1200" kern="1200" dirty="0">
                <a:solidFill>
                  <a:schemeClr val="tx1"/>
                </a:solidFill>
                <a:effectLst/>
                <a:latin typeface="+mn-lt"/>
                <a:ea typeface="+mn-ea"/>
                <a:cs typeface="+mn-cs"/>
              </a:rPr>
              <a:t>To make their adverts more convincing, scammers might use celebrity images and fake reviews. Some even clone the websites of legitimate investment firms! </a:t>
            </a:r>
          </a:p>
          <a:p>
            <a:pPr lvl="0"/>
            <a:r>
              <a:rPr lang="en-GB" sz="1200" kern="1200" dirty="0">
                <a:solidFill>
                  <a:schemeClr val="tx1"/>
                </a:solidFill>
                <a:effectLst/>
                <a:latin typeface="+mn-lt"/>
                <a:ea typeface="+mn-ea"/>
                <a:cs typeface="+mn-cs"/>
              </a:rPr>
              <a:t>After you’ve sent them some money, some scammers will even send you back one or two payments of “returns” on your investment, to convince you to invest larger sums of money.</a:t>
            </a:r>
          </a:p>
          <a:p>
            <a:r>
              <a:rPr lang="en-GB" sz="1200" b="1" kern="1200" dirty="0">
                <a:solidFill>
                  <a:schemeClr val="tx1"/>
                </a:solidFill>
                <a:effectLst/>
                <a:latin typeface="+mn-lt"/>
                <a:ea typeface="+mn-ea"/>
                <a:cs typeface="+mn-cs"/>
              </a:rPr>
              <a:t>How is crypto used in scams?</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Criminals might pose as traders and offer to help to invest in cryptocurrency.</a:t>
            </a:r>
          </a:p>
          <a:p>
            <a:pPr lvl="0"/>
            <a:r>
              <a:rPr lang="en-GB" sz="1200" kern="1200" dirty="0">
                <a:solidFill>
                  <a:schemeClr val="tx1"/>
                </a:solidFill>
                <a:effectLst/>
                <a:latin typeface="+mn-lt"/>
                <a:ea typeface="+mn-ea"/>
                <a:cs typeface="+mn-cs"/>
              </a:rPr>
              <a:t>The investment turns out to be fake and the victim’s money goes straight into the scammer’s pocket.</a:t>
            </a:r>
          </a:p>
          <a:p>
            <a:pPr lvl="0"/>
            <a:r>
              <a:rPr lang="en-GB" sz="1200" kern="1200" dirty="0">
                <a:solidFill>
                  <a:schemeClr val="tx1"/>
                </a:solidFill>
                <a:effectLst/>
                <a:latin typeface="+mn-lt"/>
                <a:ea typeface="+mn-ea"/>
                <a:cs typeface="+mn-cs"/>
              </a:rPr>
              <a:t>If a customer is sending money to someone claiming they can invest in crypto on their behalf – be extremely cautious. This is highly likely to be a scam. </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41FCEC-4014-4415-869D-981D1695C8B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22989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You probably have all heard of impersonation scams, or have received a dodgy text or email from someone claiming to be PayPal or Apple or even your bank.  Some of these can be really sophisticated – even people working in Financial Crime have had to look twice at some of the texts they get!</a:t>
            </a:r>
          </a:p>
          <a:p>
            <a:r>
              <a:rPr lang="en-GB" sz="1200" kern="1200" dirty="0">
                <a:solidFill>
                  <a:schemeClr val="tx1"/>
                </a:solidFill>
                <a:effectLst/>
                <a:latin typeface="+mn-lt"/>
                <a:ea typeface="+mn-ea"/>
                <a:cs typeface="+mn-cs"/>
              </a:rPr>
              <a:t>The fact is that impersonation takes many forms and scammers use this because people are more likely to send money to someone they trust. </a:t>
            </a:r>
          </a:p>
          <a:p>
            <a:r>
              <a:rPr lang="en-GB" sz="1200" b="1" kern="1200" dirty="0">
                <a:solidFill>
                  <a:schemeClr val="tx1"/>
                </a:solidFill>
                <a:effectLst/>
                <a:latin typeface="+mn-lt"/>
                <a:ea typeface="+mn-ea"/>
                <a:cs typeface="+mn-cs"/>
              </a:rPr>
              <a:t>What it might look like:</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Social media or WhatsApp messages from people pretending to be friends or family members (see right).</a:t>
            </a:r>
          </a:p>
          <a:p>
            <a:pPr lvl="0"/>
            <a:r>
              <a:rPr lang="en-GB" sz="1200" kern="1200" dirty="0">
                <a:solidFill>
                  <a:schemeClr val="tx1"/>
                </a:solidFill>
                <a:effectLst/>
                <a:latin typeface="+mn-lt"/>
                <a:ea typeface="+mn-ea"/>
                <a:cs typeface="+mn-cs"/>
              </a:rPr>
              <a:t>Phishing: emails offering too-good-to-be true deals, or asking for money or information. They often contain links to fake websites, or dodgy attachments.</a:t>
            </a:r>
          </a:p>
          <a:p>
            <a:pPr lvl="0"/>
            <a:r>
              <a:rPr lang="en-GB" sz="1200" kern="1200" dirty="0" err="1">
                <a:solidFill>
                  <a:schemeClr val="tx1"/>
                </a:solidFill>
                <a:effectLst/>
                <a:latin typeface="+mn-lt"/>
                <a:ea typeface="+mn-ea"/>
                <a:cs typeface="+mn-cs"/>
              </a:rPr>
              <a:t>Smishing</a:t>
            </a:r>
            <a:r>
              <a:rPr lang="en-GB" sz="1200" kern="1200" dirty="0">
                <a:solidFill>
                  <a:schemeClr val="tx1"/>
                </a:solidFill>
                <a:effectLst/>
                <a:latin typeface="+mn-lt"/>
                <a:ea typeface="+mn-ea"/>
                <a:cs typeface="+mn-cs"/>
              </a:rPr>
              <a:t>: as above, but via text. Criminals can even spoof the numbers of genuine organisations to make their text seem more believable.</a:t>
            </a:r>
          </a:p>
          <a:p>
            <a:pPr lvl="0"/>
            <a:r>
              <a:rPr lang="en-GB" sz="1200" kern="1200" dirty="0">
                <a:solidFill>
                  <a:schemeClr val="tx1"/>
                </a:solidFill>
                <a:effectLst/>
                <a:latin typeface="+mn-lt"/>
                <a:ea typeface="+mn-ea"/>
                <a:cs typeface="+mn-cs"/>
              </a:rPr>
              <a:t>Vishing: Approaching victims by phone to request money or to inform them to send their money to a ‘safe place.’</a:t>
            </a:r>
          </a:p>
          <a:p>
            <a:endParaRPr lang="en-GB" dirty="0"/>
          </a:p>
        </p:txBody>
      </p:sp>
      <p:sp>
        <p:nvSpPr>
          <p:cNvPr id="4" name="Slide Number Placeholder 3"/>
          <p:cNvSpPr>
            <a:spLocks noGrp="1"/>
          </p:cNvSpPr>
          <p:nvPr>
            <p:ph type="sldNum" sz="quarter" idx="5"/>
          </p:nvPr>
        </p:nvSpPr>
        <p:spPr/>
        <p:txBody>
          <a:bodyPr/>
          <a:lstStyle/>
          <a:p>
            <a:fld id="{8D41FCEC-4014-4415-869D-981D1695C8BE}" type="slidenum">
              <a:rPr lang="en-GB" smtClean="0"/>
              <a:t>2</a:t>
            </a:fld>
            <a:endParaRPr lang="en-GB"/>
          </a:p>
        </p:txBody>
      </p:sp>
    </p:spTree>
    <p:extLst>
      <p:ext uri="{BB962C8B-B14F-4D97-AF65-F5344CB8AC3E}">
        <p14:creationId xmlns:p14="http://schemas.microsoft.com/office/powerpoint/2010/main" val="41917351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A picture containing umbrella&#10;&#10;Description automatically generated">
            <a:extLst>
              <a:ext uri="{FF2B5EF4-FFF2-40B4-BE49-F238E27FC236}">
                <a16:creationId xmlns:a16="http://schemas.microsoft.com/office/drawing/2014/main" id="{4DD8CCA0-0E1E-45C1-84BF-67EF1E4846B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86671" cy="6858000"/>
          </a:xfrm>
          <a:prstGeom prst="rect">
            <a:avLst/>
          </a:prstGeom>
        </p:spPr>
      </p:pic>
      <p:sp>
        <p:nvSpPr>
          <p:cNvPr id="2" name="Title 1">
            <a:extLst>
              <a:ext uri="{FF2B5EF4-FFF2-40B4-BE49-F238E27FC236}">
                <a16:creationId xmlns:a16="http://schemas.microsoft.com/office/drawing/2014/main" id="{EE07290E-4F65-4FF1-9574-74D82D4534AB}"/>
              </a:ext>
            </a:extLst>
          </p:cNvPr>
          <p:cNvSpPr>
            <a:spLocks noGrp="1"/>
          </p:cNvSpPr>
          <p:nvPr>
            <p:ph type="ctrTitle"/>
          </p:nvPr>
        </p:nvSpPr>
        <p:spPr>
          <a:xfrm>
            <a:off x="384174" y="431800"/>
            <a:ext cx="7083426" cy="2387600"/>
          </a:xfrm>
        </p:spPr>
        <p:txBody>
          <a:bodyPr anchor="t"/>
          <a:lstStyle>
            <a:lvl1pPr algn="l">
              <a:lnSpc>
                <a:spcPct val="74000"/>
              </a:lnSpc>
              <a:defRPr sz="6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0C802687-68A3-4297-A4DF-BE2C7B5A4C28}"/>
              </a:ext>
            </a:extLst>
          </p:cNvPr>
          <p:cNvSpPr>
            <a:spLocks noGrp="1"/>
          </p:cNvSpPr>
          <p:nvPr>
            <p:ph type="subTitle" idx="1"/>
          </p:nvPr>
        </p:nvSpPr>
        <p:spPr>
          <a:xfrm>
            <a:off x="384174" y="2819400"/>
            <a:ext cx="5014303" cy="2552700"/>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pic>
        <p:nvPicPr>
          <p:cNvPr id="7" name="Graphic 6">
            <a:extLst>
              <a:ext uri="{FF2B5EF4-FFF2-40B4-BE49-F238E27FC236}">
                <a16:creationId xmlns:a16="http://schemas.microsoft.com/office/drawing/2014/main" id="{93B715A4-04C3-43F8-BAA4-8AE1314D07BD}"/>
              </a:ext>
            </a:extLst>
          </p:cNvPr>
          <p:cNvPicPr>
            <a:picLocks noChangeAspect="1"/>
          </p:cNvPicPr>
          <p:nvPr userDrawn="1"/>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384174" y="5875618"/>
            <a:ext cx="4021200" cy="603498"/>
          </a:xfrm>
          <a:prstGeom prst="rect">
            <a:avLst/>
          </a:prstGeom>
        </p:spPr>
      </p:pic>
      <p:sp>
        <p:nvSpPr>
          <p:cNvPr id="13" name="Text Placeholder 12">
            <a:extLst>
              <a:ext uri="{FF2B5EF4-FFF2-40B4-BE49-F238E27FC236}">
                <a16:creationId xmlns:a16="http://schemas.microsoft.com/office/drawing/2014/main" id="{790A2E23-7448-40B8-9B90-1CB50536B0C6}"/>
              </a:ext>
            </a:extLst>
          </p:cNvPr>
          <p:cNvSpPr>
            <a:spLocks noGrp="1"/>
          </p:cNvSpPr>
          <p:nvPr>
            <p:ph type="body" sz="quarter" idx="13"/>
          </p:nvPr>
        </p:nvSpPr>
        <p:spPr>
          <a:xfrm>
            <a:off x="384173" y="1872343"/>
            <a:ext cx="7083425" cy="947057"/>
          </a:xfrm>
        </p:spPr>
        <p:txBody>
          <a:bodyPr/>
          <a:lstStyle>
            <a:lvl1pPr marL="0" indent="0">
              <a:buNone/>
              <a:defRPr b="1"/>
            </a:lvl1pPr>
            <a:lvl2pPr marL="357187" indent="0">
              <a:buNone/>
              <a:defRPr/>
            </a:lvl2pPr>
          </a:lstStyle>
          <a:p>
            <a:pPr lvl="0"/>
            <a:r>
              <a:rPr lang="en-US"/>
              <a:t>Click to edit Master text styles</a:t>
            </a:r>
          </a:p>
        </p:txBody>
      </p:sp>
    </p:spTree>
    <p:extLst>
      <p:ext uri="{BB962C8B-B14F-4D97-AF65-F5344CB8AC3E}">
        <p14:creationId xmlns:p14="http://schemas.microsoft.com/office/powerpoint/2010/main" val="2413754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lus Quote or Statistic">
    <p:spTree>
      <p:nvGrpSpPr>
        <p:cNvPr id="1" name=""/>
        <p:cNvGrpSpPr/>
        <p:nvPr/>
      </p:nvGrpSpPr>
      <p:grpSpPr>
        <a:xfrm>
          <a:off x="0" y="0"/>
          <a:ext cx="0" cy="0"/>
          <a:chOff x="0" y="0"/>
          <a:chExt cx="0" cy="0"/>
        </a:xfrm>
      </p:grpSpPr>
      <p:pic>
        <p:nvPicPr>
          <p:cNvPr id="11" name="Picture 10" descr="A picture containing accessory, umbrella, shirt, bag&#10;&#10;Description automatically generated">
            <a:extLst>
              <a:ext uri="{FF2B5EF4-FFF2-40B4-BE49-F238E27FC236}">
                <a16:creationId xmlns:a16="http://schemas.microsoft.com/office/drawing/2014/main" id="{0BB092CB-F748-4511-BC11-F7A32761906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015" y="0"/>
            <a:ext cx="12179970" cy="6858000"/>
          </a:xfrm>
          <a:prstGeom prst="rect">
            <a:avLst/>
          </a:prstGeom>
        </p:spPr>
      </p:pic>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5582273" cy="1360800"/>
          </a:xfrm>
        </p:spPr>
        <p:txBody>
          <a:bodyPr/>
          <a:lstStyle>
            <a:lvl1pPr>
              <a:lnSpc>
                <a:spcPct val="76000"/>
              </a:lnSpc>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a:xfrm>
            <a:off x="384173"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C44CBF5A-F9A8-4380-A363-5320A256E04C}"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14" name="Text Placeholder 13">
            <a:extLst>
              <a:ext uri="{FF2B5EF4-FFF2-40B4-BE49-F238E27FC236}">
                <a16:creationId xmlns:a16="http://schemas.microsoft.com/office/drawing/2014/main" id="{73347AD9-3910-4532-843D-6E03A7B24225}"/>
              </a:ext>
            </a:extLst>
          </p:cNvPr>
          <p:cNvSpPr>
            <a:spLocks noGrp="1"/>
          </p:cNvSpPr>
          <p:nvPr>
            <p:ph type="body" sz="quarter" idx="14"/>
          </p:nvPr>
        </p:nvSpPr>
        <p:spPr>
          <a:xfrm>
            <a:off x="6836226" y="1912941"/>
            <a:ext cx="4399200" cy="4183200"/>
          </a:xfrm>
        </p:spPr>
        <p:txBody>
          <a:bodyPr lIns="252000" tIns="216000" rIns="144000" bIns="180000">
            <a:normAutofit/>
          </a:bodyPr>
          <a:lstStyle>
            <a:lvl1pPr marL="0" indent="0">
              <a:lnSpc>
                <a:spcPct val="74000"/>
              </a:lnSpc>
              <a:buNone/>
              <a:defRPr sz="6000">
                <a:solidFill>
                  <a:schemeClr val="bg1"/>
                </a:solidFill>
                <a:latin typeface="+mj-lt"/>
              </a:defRPr>
            </a:lvl1pPr>
          </a:lstStyle>
          <a:p>
            <a:pPr lvl="0"/>
            <a:r>
              <a:rPr lang="en-US"/>
              <a:t>Click to edit Master text styles</a:t>
            </a:r>
          </a:p>
        </p:txBody>
      </p:sp>
      <p:pic>
        <p:nvPicPr>
          <p:cNvPr id="9" name="Graphic 8">
            <a:extLst>
              <a:ext uri="{FF2B5EF4-FFF2-40B4-BE49-F238E27FC236}">
                <a16:creationId xmlns:a16="http://schemas.microsoft.com/office/drawing/2014/main" id="{438E685E-A0AC-4CD2-BEDA-6F6EC688C3C8}"/>
              </a:ext>
            </a:extLst>
          </p:cNvPr>
          <p:cNvPicPr>
            <a:picLocks noChangeAspect="1"/>
          </p:cNvPicPr>
          <p:nvPr userDrawn="1"/>
        </p:nvPicPr>
        <p:blipFill rotWithShape="1">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rcRect r="83182"/>
          <a:stretch/>
        </p:blipFill>
        <p:spPr>
          <a:xfrm>
            <a:off x="11296280" y="304801"/>
            <a:ext cx="560368" cy="500063"/>
          </a:xfrm>
          <a:prstGeom prst="rect">
            <a:avLst/>
          </a:prstGeom>
        </p:spPr>
      </p:pic>
    </p:spTree>
    <p:extLst>
      <p:ext uri="{BB962C8B-B14F-4D97-AF65-F5344CB8AC3E}">
        <p14:creationId xmlns:p14="http://schemas.microsoft.com/office/powerpoint/2010/main" val="391937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plus Quote or Statistic">
    <p:bg>
      <p:bgPr>
        <a:solidFill>
          <a:schemeClr val="bg1"/>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FC44A6C-3F5D-4E33-AB6E-CE9AC67D291F}"/>
              </a:ext>
            </a:extLst>
          </p:cNvPr>
          <p:cNvSpPr>
            <a:spLocks noGrp="1"/>
          </p:cNvSpPr>
          <p:nvPr>
            <p:ph type="pic" sz="quarter" idx="13"/>
          </p:nvPr>
        </p:nvSpPr>
        <p:spPr>
          <a:xfrm>
            <a:off x="0" y="0"/>
            <a:ext cx="12179300" cy="6858000"/>
          </a:xfrm>
        </p:spPr>
        <p:txBody>
          <a:bodyPr/>
          <a:lstStyle/>
          <a:p>
            <a:r>
              <a:rPr lang="en-US"/>
              <a:t>Click icon to add picture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7B0F40DB-7D68-4DCC-A469-E41A6A08E648}"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15" name="Text Placeholder 13">
            <a:extLst>
              <a:ext uri="{FF2B5EF4-FFF2-40B4-BE49-F238E27FC236}">
                <a16:creationId xmlns:a16="http://schemas.microsoft.com/office/drawing/2014/main" id="{EE9DE544-49F1-42EE-9BD3-427C9445BE5D}"/>
              </a:ext>
            </a:extLst>
          </p:cNvPr>
          <p:cNvSpPr>
            <a:spLocks noGrp="1"/>
          </p:cNvSpPr>
          <p:nvPr>
            <p:ph type="body" sz="quarter" idx="14"/>
          </p:nvPr>
        </p:nvSpPr>
        <p:spPr>
          <a:xfrm>
            <a:off x="6836226" y="1912941"/>
            <a:ext cx="4399200" cy="4183200"/>
          </a:xfrm>
        </p:spPr>
        <p:txBody>
          <a:bodyPr wrap="square" lIns="252000" tIns="216000" rIns="144000" bIns="180000">
            <a:normAutofit/>
          </a:bodyPr>
          <a:lstStyle>
            <a:lvl1pPr marL="0" indent="0">
              <a:lnSpc>
                <a:spcPct val="74000"/>
              </a:lnSpc>
              <a:buNone/>
              <a:defRPr sz="6000">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600541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plus Big Message">
    <p:bg>
      <p:bgPr>
        <a:solidFill>
          <a:srgbClr val="EEEEF0"/>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FC44A6C-3F5D-4E33-AB6E-CE9AC67D291F}"/>
              </a:ext>
            </a:extLst>
          </p:cNvPr>
          <p:cNvSpPr>
            <a:spLocks noGrp="1"/>
          </p:cNvSpPr>
          <p:nvPr>
            <p:ph type="pic" sz="quarter" idx="13"/>
          </p:nvPr>
        </p:nvSpPr>
        <p:spPr>
          <a:xfrm>
            <a:off x="0" y="0"/>
            <a:ext cx="12179300" cy="6858000"/>
          </a:xfrm>
        </p:spPr>
        <p:txBody>
          <a:bodyPr/>
          <a:lstStyle/>
          <a:p>
            <a:r>
              <a:rPr lang="en-US"/>
              <a:t>Click icon to add picture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1F99F53C-2EE6-475D-943A-39A274521627}"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15" name="Text Placeholder 13">
            <a:extLst>
              <a:ext uri="{FF2B5EF4-FFF2-40B4-BE49-F238E27FC236}">
                <a16:creationId xmlns:a16="http://schemas.microsoft.com/office/drawing/2014/main" id="{EE9DE544-49F1-42EE-9BD3-427C9445BE5D}"/>
              </a:ext>
            </a:extLst>
          </p:cNvPr>
          <p:cNvSpPr>
            <a:spLocks noGrp="1"/>
          </p:cNvSpPr>
          <p:nvPr>
            <p:ph type="body" sz="quarter" idx="14"/>
          </p:nvPr>
        </p:nvSpPr>
        <p:spPr>
          <a:xfrm>
            <a:off x="398687" y="476026"/>
            <a:ext cx="6379483" cy="2158595"/>
          </a:xfrm>
        </p:spPr>
        <p:txBody>
          <a:bodyPr wrap="square" lIns="0" tIns="0" rIns="0" bIns="0">
            <a:spAutoFit/>
          </a:bodyPr>
          <a:lstStyle>
            <a:lvl1pPr marL="0" indent="0">
              <a:lnSpc>
                <a:spcPct val="74000"/>
              </a:lnSpc>
              <a:buNone/>
              <a:defRPr sz="6000">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2523823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plus Shaped Imag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4F43F9F3-2C98-4C4F-812E-7827383F3BF4}"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22" name="Picture Placeholder 21">
            <a:extLst>
              <a:ext uri="{FF2B5EF4-FFF2-40B4-BE49-F238E27FC236}">
                <a16:creationId xmlns:a16="http://schemas.microsoft.com/office/drawing/2014/main" id="{CDD36C32-7807-4717-8A2A-A7E08ED84640}"/>
              </a:ext>
            </a:extLst>
          </p:cNvPr>
          <p:cNvSpPr>
            <a:spLocks noGrp="1"/>
          </p:cNvSpPr>
          <p:nvPr>
            <p:ph type="pic" sz="quarter" idx="15"/>
          </p:nvPr>
        </p:nvSpPr>
        <p:spPr>
          <a:xfrm>
            <a:off x="6376354" y="865190"/>
            <a:ext cx="5240760" cy="5202397"/>
          </a:xfrm>
          <a:custGeom>
            <a:avLst/>
            <a:gdLst>
              <a:gd name="connsiteX0" fmla="*/ 2631916 w 5240760"/>
              <a:gd name="connsiteY0" fmla="*/ 0 h 5202397"/>
              <a:gd name="connsiteX1" fmla="*/ 4835680 w 5240760"/>
              <a:gd name="connsiteY1" fmla="*/ 209137 h 5202397"/>
              <a:gd name="connsiteX2" fmla="*/ 4956119 w 5240760"/>
              <a:gd name="connsiteY2" fmla="*/ 237537 h 5202397"/>
              <a:gd name="connsiteX3" fmla="*/ 4996312 w 5240760"/>
              <a:gd name="connsiteY3" fmla="*/ 397320 h 5202397"/>
              <a:gd name="connsiteX4" fmla="*/ 5240760 w 5240760"/>
              <a:gd name="connsiteY4" fmla="*/ 2758509 h 5202397"/>
              <a:gd name="connsiteX5" fmla="*/ 5073452 w 5240760"/>
              <a:gd name="connsiteY5" fmla="*/ 4750588 h 5202397"/>
              <a:gd name="connsiteX6" fmla="*/ 5038214 w 5240760"/>
              <a:gd name="connsiteY6" fmla="*/ 4921354 h 5202397"/>
              <a:gd name="connsiteX7" fmla="*/ 4807899 w 5240760"/>
              <a:gd name="connsiteY7" fmla="*/ 4978419 h 5202397"/>
              <a:gd name="connsiteX8" fmla="*/ 2535872 w 5240760"/>
              <a:gd name="connsiteY8" fmla="*/ 5202397 h 5202397"/>
              <a:gd name="connsiteX9" fmla="*/ 457903 w 5240760"/>
              <a:gd name="connsiteY9" fmla="*/ 5018851 h 5202397"/>
              <a:gd name="connsiteX10" fmla="*/ 256488 w 5240760"/>
              <a:gd name="connsiteY10" fmla="*/ 4975472 h 5202397"/>
              <a:gd name="connsiteX11" fmla="*/ 244448 w 5240760"/>
              <a:gd name="connsiteY11" fmla="*/ 4927611 h 5202397"/>
              <a:gd name="connsiteX12" fmla="*/ 0 w 5240760"/>
              <a:gd name="connsiteY12" fmla="*/ 2566421 h 5202397"/>
              <a:gd name="connsiteX13" fmla="*/ 167308 w 5240760"/>
              <a:gd name="connsiteY13" fmla="*/ 574342 h 5202397"/>
              <a:gd name="connsiteX14" fmla="*/ 233414 w 5240760"/>
              <a:gd name="connsiteY14" fmla="*/ 253990 h 5202397"/>
              <a:gd name="connsiteX15" fmla="*/ 497582 w 5240760"/>
              <a:gd name="connsiteY15" fmla="*/ 194739 h 5202397"/>
              <a:gd name="connsiteX16" fmla="*/ 2631916 w 5240760"/>
              <a:gd name="connsiteY16" fmla="*/ 0 h 5202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40760" h="5202397">
                <a:moveTo>
                  <a:pt x="2631916" y="0"/>
                </a:moveTo>
                <a:cubicBezTo>
                  <a:pt x="3454783" y="0"/>
                  <a:pt x="4216029" y="77549"/>
                  <a:pt x="4835680" y="209137"/>
                </a:cubicBezTo>
                <a:lnTo>
                  <a:pt x="4956119" y="237537"/>
                </a:lnTo>
                <a:lnTo>
                  <a:pt x="4996312" y="397320"/>
                </a:lnTo>
                <a:cubicBezTo>
                  <a:pt x="5149230" y="1043283"/>
                  <a:pt x="5240760" y="1864530"/>
                  <a:pt x="5240760" y="2758509"/>
                </a:cubicBezTo>
                <a:cubicBezTo>
                  <a:pt x="5240760" y="3489947"/>
                  <a:pt x="5179487" y="4172696"/>
                  <a:pt x="5073452" y="4750588"/>
                </a:cubicBezTo>
                <a:lnTo>
                  <a:pt x="5038214" y="4921354"/>
                </a:lnTo>
                <a:lnTo>
                  <a:pt x="4807899" y="4978419"/>
                </a:lnTo>
                <a:cubicBezTo>
                  <a:pt x="4176289" y="5118999"/>
                  <a:pt x="3389215" y="5202397"/>
                  <a:pt x="2535872" y="5202397"/>
                </a:cubicBezTo>
                <a:cubicBezTo>
                  <a:pt x="1767863" y="5202397"/>
                  <a:pt x="1053533" y="5134844"/>
                  <a:pt x="457903" y="5018851"/>
                </a:cubicBezTo>
                <a:lnTo>
                  <a:pt x="256488" y="4975472"/>
                </a:lnTo>
                <a:lnTo>
                  <a:pt x="244448" y="4927611"/>
                </a:lnTo>
                <a:cubicBezTo>
                  <a:pt x="91531" y="4281648"/>
                  <a:pt x="0" y="3460400"/>
                  <a:pt x="0" y="2566421"/>
                </a:cubicBezTo>
                <a:cubicBezTo>
                  <a:pt x="0" y="1834984"/>
                  <a:pt x="61273" y="1152234"/>
                  <a:pt x="167308" y="574342"/>
                </a:cubicBezTo>
                <a:lnTo>
                  <a:pt x="233414" y="253990"/>
                </a:lnTo>
                <a:lnTo>
                  <a:pt x="497582" y="194739"/>
                </a:lnTo>
                <a:cubicBezTo>
                  <a:pt x="1104277" y="71910"/>
                  <a:pt x="1839526" y="0"/>
                  <a:pt x="2631916" y="0"/>
                </a:cubicBezTo>
                <a:close/>
              </a:path>
            </a:pathLst>
          </a:custGeom>
        </p:spPr>
        <p:txBody>
          <a:bodyPr wrap="square">
            <a:noAutofit/>
          </a:bodyPr>
          <a:lstStyle/>
          <a:p>
            <a:r>
              <a:rPr lang="en-US"/>
              <a:t>Click icon to add picture</a:t>
            </a:r>
            <a:endParaRPr lang="en-GB" dirty="0"/>
          </a:p>
        </p:txBody>
      </p:sp>
      <p:sp>
        <p:nvSpPr>
          <p:cNvPr id="23" name="Title 1">
            <a:extLst>
              <a:ext uri="{FF2B5EF4-FFF2-40B4-BE49-F238E27FC236}">
                <a16:creationId xmlns:a16="http://schemas.microsoft.com/office/drawing/2014/main" id="{3C4866D8-589B-4F7E-AA42-D7C8E343DCC5}"/>
              </a:ext>
            </a:extLst>
          </p:cNvPr>
          <p:cNvSpPr>
            <a:spLocks noGrp="1"/>
          </p:cNvSpPr>
          <p:nvPr>
            <p:ph type="title"/>
          </p:nvPr>
        </p:nvSpPr>
        <p:spPr>
          <a:xfrm>
            <a:off x="384173" y="295200"/>
            <a:ext cx="5112000" cy="1360800"/>
          </a:xfrm>
        </p:spPr>
        <p:txBody>
          <a:bodyPr/>
          <a:lstStyle>
            <a:lvl1pPr>
              <a:lnSpc>
                <a:spcPct val="76000"/>
              </a:lnSpc>
              <a:defRPr/>
            </a:lvl1pPr>
          </a:lstStyle>
          <a:p>
            <a:r>
              <a:rPr lang="en-US"/>
              <a:t>Click to edit Master title style</a:t>
            </a:r>
            <a:endParaRPr lang="en-GB" dirty="0"/>
          </a:p>
        </p:txBody>
      </p:sp>
      <p:sp>
        <p:nvSpPr>
          <p:cNvPr id="24" name="Content Placeholder 2">
            <a:extLst>
              <a:ext uri="{FF2B5EF4-FFF2-40B4-BE49-F238E27FC236}">
                <a16:creationId xmlns:a16="http://schemas.microsoft.com/office/drawing/2014/main" id="{A38BE540-F401-45EE-891F-EEF30F1FD38B}"/>
              </a:ext>
            </a:extLst>
          </p:cNvPr>
          <p:cNvSpPr>
            <a:spLocks noGrp="1"/>
          </p:cNvSpPr>
          <p:nvPr>
            <p:ph idx="1"/>
          </p:nvPr>
        </p:nvSpPr>
        <p:spPr>
          <a:xfrm>
            <a:off x="384173" y="1781175"/>
            <a:ext cx="5112000" cy="4581525"/>
          </a:xfrm>
        </p:spPr>
        <p:txBody>
          <a:bodyPr/>
          <a:lstStyle>
            <a:lvl1pPr marL="0" indent="0">
              <a:buNone/>
              <a:defRPr b="0">
                <a:solidFill>
                  <a:schemeClr val="tx2"/>
                </a:solidFill>
              </a:defRPr>
            </a:lvl1pPr>
            <a:lvl2pPr marL="180975" indent="-180975">
              <a:buFont typeface="Arial" panose="020B0604020202020204" pitchFamily="34" charset="0"/>
              <a:buChar char="•"/>
              <a:defRPr/>
            </a:lvl2pPr>
            <a:lvl3pPr marL="542925" indent="-180975">
              <a:defRPr/>
            </a:lvl3pPr>
            <a:lvl4pPr marL="895350" indent="-180975">
              <a:defRPr/>
            </a:lvl4pPr>
            <a:lvl5pPr marL="1257300" indent="-180975">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597349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 plus Shaped Imag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8A8A8745-ACF4-4907-B696-1CDA0F1D49E6}"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13" name="Picture Placeholder 12">
            <a:extLst>
              <a:ext uri="{FF2B5EF4-FFF2-40B4-BE49-F238E27FC236}">
                <a16:creationId xmlns:a16="http://schemas.microsoft.com/office/drawing/2014/main" id="{6BBE48E5-64CD-4C21-AFAF-CD601BCBD220}"/>
              </a:ext>
            </a:extLst>
          </p:cNvPr>
          <p:cNvSpPr>
            <a:spLocks noGrp="1"/>
          </p:cNvSpPr>
          <p:nvPr>
            <p:ph type="pic" sz="quarter" idx="13"/>
          </p:nvPr>
        </p:nvSpPr>
        <p:spPr>
          <a:xfrm>
            <a:off x="5822621" y="0"/>
            <a:ext cx="6369379" cy="6858000"/>
          </a:xfrm>
          <a:custGeom>
            <a:avLst/>
            <a:gdLst>
              <a:gd name="connsiteX0" fmla="*/ 302358 w 6369379"/>
              <a:gd name="connsiteY0" fmla="*/ 0 h 6858000"/>
              <a:gd name="connsiteX1" fmla="*/ 6369379 w 6369379"/>
              <a:gd name="connsiteY1" fmla="*/ 0 h 6858000"/>
              <a:gd name="connsiteX2" fmla="*/ 6369379 w 6369379"/>
              <a:gd name="connsiteY2" fmla="*/ 6858000 h 6858000"/>
              <a:gd name="connsiteX3" fmla="*/ 302358 w 6369379"/>
              <a:gd name="connsiteY3" fmla="*/ 6858000 h 6858000"/>
              <a:gd name="connsiteX4" fmla="*/ 276499 w 6369379"/>
              <a:gd name="connsiteY4" fmla="*/ 6726843 h 6858000"/>
              <a:gd name="connsiteX5" fmla="*/ 0 w 6369379"/>
              <a:gd name="connsiteY5" fmla="*/ 3429001 h 6858000"/>
              <a:gd name="connsiteX6" fmla="*/ 276499 w 6369379"/>
              <a:gd name="connsiteY6" fmla="*/ 13116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69379" h="6858000">
                <a:moveTo>
                  <a:pt x="302358" y="0"/>
                </a:moveTo>
                <a:lnTo>
                  <a:pt x="6369379" y="0"/>
                </a:lnTo>
                <a:lnTo>
                  <a:pt x="6369379" y="6858000"/>
                </a:lnTo>
                <a:lnTo>
                  <a:pt x="302358" y="6858000"/>
                </a:lnTo>
                <a:lnTo>
                  <a:pt x="276499" y="6726843"/>
                </a:lnTo>
                <a:cubicBezTo>
                  <a:pt x="99089" y="5725079"/>
                  <a:pt x="0" y="4607548"/>
                  <a:pt x="0" y="3429001"/>
                </a:cubicBezTo>
                <a:cubicBezTo>
                  <a:pt x="0" y="2250454"/>
                  <a:pt x="99089" y="1132924"/>
                  <a:pt x="276499" y="131160"/>
                </a:cubicBezTo>
                <a:close/>
              </a:path>
            </a:pathLst>
          </a:custGeom>
        </p:spPr>
        <p:txBody>
          <a:bodyPr wrap="square">
            <a:noAutofit/>
          </a:bodyPr>
          <a:lstStyle/>
          <a:p>
            <a:r>
              <a:rPr lang="en-US"/>
              <a:t>Click icon to add picture</a:t>
            </a:r>
            <a:endParaRPr lang="en-GB"/>
          </a:p>
        </p:txBody>
      </p:sp>
      <p:sp>
        <p:nvSpPr>
          <p:cNvPr id="14" name="Title 1">
            <a:extLst>
              <a:ext uri="{FF2B5EF4-FFF2-40B4-BE49-F238E27FC236}">
                <a16:creationId xmlns:a16="http://schemas.microsoft.com/office/drawing/2014/main" id="{40929AEC-8A24-4F85-8946-EEDC43F45613}"/>
              </a:ext>
            </a:extLst>
          </p:cNvPr>
          <p:cNvSpPr>
            <a:spLocks noGrp="1"/>
          </p:cNvSpPr>
          <p:nvPr>
            <p:ph type="title"/>
          </p:nvPr>
        </p:nvSpPr>
        <p:spPr>
          <a:xfrm>
            <a:off x="384173" y="295200"/>
            <a:ext cx="5112000" cy="1360800"/>
          </a:xfrm>
        </p:spPr>
        <p:txBody>
          <a:bodyPr/>
          <a:lstStyle>
            <a:lvl1pPr>
              <a:lnSpc>
                <a:spcPct val="76000"/>
              </a:lnSpc>
              <a:defRPr/>
            </a:lvl1pPr>
          </a:lstStyle>
          <a:p>
            <a:r>
              <a:rPr lang="en-US"/>
              <a:t>Click to edit Master title style</a:t>
            </a:r>
            <a:endParaRPr lang="en-GB" dirty="0"/>
          </a:p>
        </p:txBody>
      </p:sp>
      <p:sp>
        <p:nvSpPr>
          <p:cNvPr id="15" name="Content Placeholder 2">
            <a:extLst>
              <a:ext uri="{FF2B5EF4-FFF2-40B4-BE49-F238E27FC236}">
                <a16:creationId xmlns:a16="http://schemas.microsoft.com/office/drawing/2014/main" id="{52E20F4C-41AB-42D2-9D9D-DB5A8578B94E}"/>
              </a:ext>
            </a:extLst>
          </p:cNvPr>
          <p:cNvSpPr>
            <a:spLocks noGrp="1"/>
          </p:cNvSpPr>
          <p:nvPr>
            <p:ph idx="1"/>
          </p:nvPr>
        </p:nvSpPr>
        <p:spPr>
          <a:xfrm>
            <a:off x="384173" y="1781175"/>
            <a:ext cx="5112000" cy="4581525"/>
          </a:xfrm>
        </p:spPr>
        <p:txBody>
          <a:bodyPr/>
          <a:lstStyle>
            <a:lvl1pPr marL="0" indent="0">
              <a:buNone/>
              <a:defRPr b="0">
                <a:solidFill>
                  <a:schemeClr val="tx2"/>
                </a:solidFill>
              </a:defRPr>
            </a:lvl1pPr>
            <a:lvl2pPr marL="180975" indent="-180975">
              <a:buFont typeface="Arial" panose="020B0604020202020204" pitchFamily="34" charset="0"/>
              <a:buChar char="•"/>
              <a:defRPr/>
            </a:lvl2pPr>
            <a:lvl3pPr marL="542925" indent="-180975">
              <a:defRPr/>
            </a:lvl3pPr>
            <a:lvl4pPr marL="895350" indent="-180975">
              <a:defRPr/>
            </a:lvl4pPr>
            <a:lvl5pPr marL="1257300" indent="-180975">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36628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 x Columns + Subhead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400" cy="1360800"/>
          </a:xfrm>
        </p:spPr>
        <p:txBody>
          <a:bodyPr/>
          <a:lstStyle>
            <a:lvl1pPr>
              <a:lnSpc>
                <a:spcPct val="76000"/>
              </a:lnSpc>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a:xfrm>
            <a:off x="384173" y="2133600"/>
            <a:ext cx="2667623" cy="4229100"/>
          </a:xfrm>
        </p:spPr>
        <p:txBody>
          <a:bodyPr>
            <a:normAutofit/>
          </a:bodyPr>
          <a:lstStyle>
            <a:lvl1pPr marL="0" indent="0">
              <a:buNone/>
              <a:defRPr sz="1500" b="0">
                <a:solidFill>
                  <a:schemeClr val="tx2"/>
                </a:solidFill>
              </a:defRPr>
            </a:lvl1pPr>
            <a:lvl2pPr marL="180975" indent="-180975">
              <a:buFont typeface="Arial" panose="020B0604020202020204" pitchFamily="34" charset="0"/>
              <a:buChar char="•"/>
              <a:defRPr sz="1500"/>
            </a:lvl2pPr>
            <a:lvl3pPr marL="542925" indent="-180975">
              <a:defRPr sz="1500"/>
            </a:lvl3pPr>
            <a:lvl4pPr marL="895350" indent="-180975">
              <a:defRPr sz="1500"/>
            </a:lvl4pPr>
            <a:lvl5pPr marL="1257300" indent="-180975">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5E0EE415-F7B0-464B-86B8-ADECFB1EBF0B}"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8" name="Text Placeholder 7">
            <a:extLst>
              <a:ext uri="{FF2B5EF4-FFF2-40B4-BE49-F238E27FC236}">
                <a16:creationId xmlns:a16="http://schemas.microsoft.com/office/drawing/2014/main" id="{FB402F89-4D08-48DC-9FFD-3C9986E71CAC}"/>
              </a:ext>
            </a:extLst>
          </p:cNvPr>
          <p:cNvSpPr>
            <a:spLocks noGrp="1"/>
          </p:cNvSpPr>
          <p:nvPr>
            <p:ph type="body" sz="quarter" idx="14"/>
          </p:nvPr>
        </p:nvSpPr>
        <p:spPr>
          <a:xfrm>
            <a:off x="384173" y="1781175"/>
            <a:ext cx="2667623" cy="352425"/>
          </a:xfrm>
        </p:spPr>
        <p:txBody>
          <a:bodyPr/>
          <a:lstStyle>
            <a:lvl1pPr marL="0" indent="0">
              <a:buNone/>
              <a:defRPr b="1">
                <a:solidFill>
                  <a:schemeClr val="accent1"/>
                </a:solidFill>
              </a:defRPr>
            </a:lvl1pPr>
            <a:lvl2pPr marL="357187" indent="0">
              <a:buNone/>
              <a:defRPr/>
            </a:lvl2pPr>
          </a:lstStyle>
          <a:p>
            <a:pPr lvl="0"/>
            <a:r>
              <a:rPr lang="en-US"/>
              <a:t>Click to edit Master text styles</a:t>
            </a:r>
          </a:p>
        </p:txBody>
      </p:sp>
      <p:sp>
        <p:nvSpPr>
          <p:cNvPr id="10" name="Content Placeholder 2">
            <a:extLst>
              <a:ext uri="{FF2B5EF4-FFF2-40B4-BE49-F238E27FC236}">
                <a16:creationId xmlns:a16="http://schemas.microsoft.com/office/drawing/2014/main" id="{AA2DE880-6EE7-48F2-9960-68405A0E793D}"/>
              </a:ext>
            </a:extLst>
          </p:cNvPr>
          <p:cNvSpPr>
            <a:spLocks noGrp="1"/>
          </p:cNvSpPr>
          <p:nvPr>
            <p:ph idx="15"/>
          </p:nvPr>
        </p:nvSpPr>
        <p:spPr>
          <a:xfrm>
            <a:off x="6211357" y="2133600"/>
            <a:ext cx="2667623" cy="4229100"/>
          </a:xfrm>
        </p:spPr>
        <p:txBody>
          <a:bodyPr>
            <a:normAutofit/>
          </a:bodyPr>
          <a:lstStyle>
            <a:lvl1pPr marL="0" indent="0">
              <a:buNone/>
              <a:defRPr sz="1500" b="0">
                <a:solidFill>
                  <a:schemeClr val="tx2"/>
                </a:solidFill>
              </a:defRPr>
            </a:lvl1pPr>
            <a:lvl2pPr marL="180975" indent="-180975">
              <a:buFont typeface="Arial" panose="020B0604020202020204" pitchFamily="34" charset="0"/>
              <a:buChar char="•"/>
              <a:defRPr sz="1500"/>
            </a:lvl2pPr>
            <a:lvl3pPr marL="542925" indent="-180975">
              <a:defRPr sz="1500"/>
            </a:lvl3pPr>
            <a:lvl4pPr marL="895350" indent="-180975">
              <a:defRPr sz="1500"/>
            </a:lvl4pPr>
            <a:lvl5pPr marL="1257300" indent="-180975">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7">
            <a:extLst>
              <a:ext uri="{FF2B5EF4-FFF2-40B4-BE49-F238E27FC236}">
                <a16:creationId xmlns:a16="http://schemas.microsoft.com/office/drawing/2014/main" id="{052AB41E-E9FB-447A-893D-40F7C1C903D2}"/>
              </a:ext>
            </a:extLst>
          </p:cNvPr>
          <p:cNvSpPr>
            <a:spLocks noGrp="1"/>
          </p:cNvSpPr>
          <p:nvPr>
            <p:ph type="body" sz="quarter" idx="16"/>
          </p:nvPr>
        </p:nvSpPr>
        <p:spPr>
          <a:xfrm>
            <a:off x="6211357" y="1781175"/>
            <a:ext cx="2667623" cy="352425"/>
          </a:xfrm>
        </p:spPr>
        <p:txBody>
          <a:bodyPr/>
          <a:lstStyle>
            <a:lvl1pPr marL="0" indent="0">
              <a:buNone/>
              <a:defRPr b="1">
                <a:solidFill>
                  <a:schemeClr val="accent1"/>
                </a:solidFill>
              </a:defRPr>
            </a:lvl1pPr>
            <a:lvl2pPr marL="357187" indent="0">
              <a:buNone/>
              <a:defRPr/>
            </a:lvl2pPr>
          </a:lstStyle>
          <a:p>
            <a:pPr lvl="0"/>
            <a:r>
              <a:rPr lang="en-US"/>
              <a:t>Click to edit Master text styles</a:t>
            </a:r>
          </a:p>
        </p:txBody>
      </p:sp>
      <p:sp>
        <p:nvSpPr>
          <p:cNvPr id="13" name="Content Placeholder 2">
            <a:extLst>
              <a:ext uri="{FF2B5EF4-FFF2-40B4-BE49-F238E27FC236}">
                <a16:creationId xmlns:a16="http://schemas.microsoft.com/office/drawing/2014/main" id="{6FE92700-0136-4D3B-9A13-A1EE4F528D4C}"/>
              </a:ext>
            </a:extLst>
          </p:cNvPr>
          <p:cNvSpPr>
            <a:spLocks noGrp="1"/>
          </p:cNvSpPr>
          <p:nvPr>
            <p:ph idx="17"/>
          </p:nvPr>
        </p:nvSpPr>
        <p:spPr>
          <a:xfrm>
            <a:off x="3297765" y="2133600"/>
            <a:ext cx="2667623" cy="4229100"/>
          </a:xfrm>
        </p:spPr>
        <p:txBody>
          <a:bodyPr>
            <a:normAutofit/>
          </a:bodyPr>
          <a:lstStyle>
            <a:lvl1pPr marL="0" indent="0">
              <a:buNone/>
              <a:defRPr sz="1500" b="0">
                <a:solidFill>
                  <a:schemeClr val="tx2"/>
                </a:solidFill>
              </a:defRPr>
            </a:lvl1pPr>
            <a:lvl2pPr marL="180975" indent="-180975">
              <a:buFont typeface="Arial" panose="020B0604020202020204" pitchFamily="34" charset="0"/>
              <a:buChar char="•"/>
              <a:defRPr sz="1500"/>
            </a:lvl2pPr>
            <a:lvl3pPr marL="542925" indent="-180975">
              <a:defRPr sz="1500"/>
            </a:lvl3pPr>
            <a:lvl4pPr marL="895350" indent="-180975">
              <a:defRPr sz="1500"/>
            </a:lvl4pPr>
            <a:lvl5pPr marL="1257300" indent="-180975">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7">
            <a:extLst>
              <a:ext uri="{FF2B5EF4-FFF2-40B4-BE49-F238E27FC236}">
                <a16:creationId xmlns:a16="http://schemas.microsoft.com/office/drawing/2014/main" id="{667F120D-6815-44A1-B00A-C4F489013AF1}"/>
              </a:ext>
            </a:extLst>
          </p:cNvPr>
          <p:cNvSpPr>
            <a:spLocks noGrp="1"/>
          </p:cNvSpPr>
          <p:nvPr>
            <p:ph type="body" sz="quarter" idx="18"/>
          </p:nvPr>
        </p:nvSpPr>
        <p:spPr>
          <a:xfrm>
            <a:off x="3297765" y="1781175"/>
            <a:ext cx="2667623" cy="352425"/>
          </a:xfrm>
        </p:spPr>
        <p:txBody>
          <a:bodyPr/>
          <a:lstStyle>
            <a:lvl1pPr marL="0" indent="0">
              <a:buNone/>
              <a:defRPr b="1">
                <a:solidFill>
                  <a:schemeClr val="accent1"/>
                </a:solidFill>
              </a:defRPr>
            </a:lvl1pPr>
            <a:lvl2pPr marL="357187" indent="0">
              <a:buNone/>
              <a:defRPr/>
            </a:lvl2pPr>
          </a:lstStyle>
          <a:p>
            <a:pPr lvl="0"/>
            <a:r>
              <a:rPr lang="en-US"/>
              <a:t>Click to edit Master text styles</a:t>
            </a:r>
          </a:p>
        </p:txBody>
      </p:sp>
      <p:sp>
        <p:nvSpPr>
          <p:cNvPr id="15" name="Content Placeholder 2">
            <a:extLst>
              <a:ext uri="{FF2B5EF4-FFF2-40B4-BE49-F238E27FC236}">
                <a16:creationId xmlns:a16="http://schemas.microsoft.com/office/drawing/2014/main" id="{E9373E10-7CA3-4C39-A8CC-4F22C30AD102}"/>
              </a:ext>
            </a:extLst>
          </p:cNvPr>
          <p:cNvSpPr>
            <a:spLocks noGrp="1"/>
          </p:cNvSpPr>
          <p:nvPr>
            <p:ph idx="19"/>
          </p:nvPr>
        </p:nvSpPr>
        <p:spPr>
          <a:xfrm>
            <a:off x="9124950" y="2133600"/>
            <a:ext cx="2667623" cy="4229100"/>
          </a:xfrm>
        </p:spPr>
        <p:txBody>
          <a:bodyPr>
            <a:normAutofit/>
          </a:bodyPr>
          <a:lstStyle>
            <a:lvl1pPr marL="0" indent="0">
              <a:buNone/>
              <a:defRPr sz="1500" b="0">
                <a:solidFill>
                  <a:schemeClr val="tx2"/>
                </a:solidFill>
              </a:defRPr>
            </a:lvl1pPr>
            <a:lvl2pPr marL="180975" indent="-180975">
              <a:buFont typeface="Arial" panose="020B0604020202020204" pitchFamily="34" charset="0"/>
              <a:buChar char="•"/>
              <a:defRPr sz="1500"/>
            </a:lvl2pPr>
            <a:lvl3pPr marL="542925" indent="-180975">
              <a:defRPr sz="1500"/>
            </a:lvl3pPr>
            <a:lvl4pPr marL="895350" indent="-180975">
              <a:defRPr sz="1500"/>
            </a:lvl4pPr>
            <a:lvl5pPr marL="1257300" indent="-180975">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7">
            <a:extLst>
              <a:ext uri="{FF2B5EF4-FFF2-40B4-BE49-F238E27FC236}">
                <a16:creationId xmlns:a16="http://schemas.microsoft.com/office/drawing/2014/main" id="{B835EDF5-59F4-4E25-8AF3-9850AAD335B6}"/>
              </a:ext>
            </a:extLst>
          </p:cNvPr>
          <p:cNvSpPr>
            <a:spLocks noGrp="1"/>
          </p:cNvSpPr>
          <p:nvPr>
            <p:ph type="body" sz="quarter" idx="20"/>
          </p:nvPr>
        </p:nvSpPr>
        <p:spPr>
          <a:xfrm>
            <a:off x="9124950" y="1781175"/>
            <a:ext cx="2667623" cy="352425"/>
          </a:xfrm>
        </p:spPr>
        <p:txBody>
          <a:bodyPr/>
          <a:lstStyle>
            <a:lvl1pPr marL="0" indent="0">
              <a:buNone/>
              <a:defRPr b="1">
                <a:solidFill>
                  <a:schemeClr val="accent1"/>
                </a:solidFill>
              </a:defRPr>
            </a:lvl1pPr>
            <a:lvl2pPr marL="357187" indent="0">
              <a:buNone/>
              <a:defRPr/>
            </a:lvl2pPr>
          </a:lstStyle>
          <a:p>
            <a:pPr lvl="0"/>
            <a:r>
              <a:rPr lang="en-US"/>
              <a:t>Click to edit Master text styles</a:t>
            </a:r>
          </a:p>
        </p:txBody>
      </p:sp>
    </p:spTree>
    <p:extLst>
      <p:ext uri="{BB962C8B-B14F-4D97-AF65-F5344CB8AC3E}">
        <p14:creationId xmlns:p14="http://schemas.microsoft.com/office/powerpoint/2010/main" val="3543269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itiativ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400" cy="1216693"/>
          </a:xfrm>
        </p:spPr>
        <p:txBody>
          <a:bodyPr/>
          <a:lstStyle>
            <a:lvl1pPr>
              <a:lnSpc>
                <a:spcPct val="76000"/>
              </a:lnSpc>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a:xfrm>
            <a:off x="384175" y="3122762"/>
            <a:ext cx="2007702" cy="3239938"/>
          </a:xfrm>
        </p:spPr>
        <p:txBody>
          <a:bodyPr>
            <a:normAutofit/>
          </a:bodyPr>
          <a:lstStyle>
            <a:lvl1pPr marL="0" indent="0">
              <a:buNone/>
              <a:defRPr sz="1500" b="0">
                <a:solidFill>
                  <a:schemeClr val="tx2"/>
                </a:solidFill>
              </a:defRPr>
            </a:lvl1pPr>
            <a:lvl2pPr marL="180975" indent="-180975">
              <a:buFont typeface="Arial" panose="020B0604020202020204" pitchFamily="34" charset="0"/>
              <a:buChar char="•"/>
              <a:defRPr sz="1500"/>
            </a:lvl2pPr>
            <a:lvl3pPr marL="542925" indent="-180975">
              <a:defRPr sz="1500"/>
            </a:lvl3pPr>
            <a:lvl4pPr marL="895350" indent="-180975">
              <a:defRPr sz="1500"/>
            </a:lvl4pPr>
            <a:lvl5pPr marL="1257300" indent="-180975">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5E0EE415-F7B0-464B-86B8-ADECFB1EBF0B}"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8" name="Text Placeholder 7">
            <a:extLst>
              <a:ext uri="{FF2B5EF4-FFF2-40B4-BE49-F238E27FC236}">
                <a16:creationId xmlns:a16="http://schemas.microsoft.com/office/drawing/2014/main" id="{FB402F89-4D08-48DC-9FFD-3C9986E71CAC}"/>
              </a:ext>
            </a:extLst>
          </p:cNvPr>
          <p:cNvSpPr>
            <a:spLocks noGrp="1"/>
          </p:cNvSpPr>
          <p:nvPr>
            <p:ph type="body" sz="quarter" idx="14"/>
          </p:nvPr>
        </p:nvSpPr>
        <p:spPr>
          <a:xfrm>
            <a:off x="384173" y="2755059"/>
            <a:ext cx="2007943" cy="352425"/>
          </a:xfrm>
        </p:spPr>
        <p:txBody>
          <a:bodyPr>
            <a:noAutofit/>
          </a:bodyPr>
          <a:lstStyle>
            <a:lvl1pPr marL="0" indent="0">
              <a:buNone/>
              <a:defRPr sz="2000" b="1">
                <a:solidFill>
                  <a:srgbClr val="D66D20"/>
                </a:solidFill>
              </a:defRPr>
            </a:lvl1pPr>
            <a:lvl2pPr marL="357187" indent="0">
              <a:buNone/>
              <a:defRPr/>
            </a:lvl2pPr>
          </a:lstStyle>
          <a:p>
            <a:pPr lvl="0"/>
            <a:r>
              <a:rPr lang="en-US"/>
              <a:t>Click to edit Master text styles</a:t>
            </a:r>
          </a:p>
        </p:txBody>
      </p:sp>
      <p:sp>
        <p:nvSpPr>
          <p:cNvPr id="21" name="Text Placeholder 7">
            <a:extLst>
              <a:ext uri="{FF2B5EF4-FFF2-40B4-BE49-F238E27FC236}">
                <a16:creationId xmlns:a16="http://schemas.microsoft.com/office/drawing/2014/main" id="{325470F3-9420-4BFE-84A2-B55F0CE31E3A}"/>
              </a:ext>
            </a:extLst>
          </p:cNvPr>
          <p:cNvSpPr>
            <a:spLocks noGrp="1"/>
          </p:cNvSpPr>
          <p:nvPr>
            <p:ph type="body" sz="quarter" idx="15"/>
          </p:nvPr>
        </p:nvSpPr>
        <p:spPr>
          <a:xfrm>
            <a:off x="2734287" y="2755058"/>
            <a:ext cx="2007943" cy="352425"/>
          </a:xfrm>
        </p:spPr>
        <p:txBody>
          <a:bodyPr>
            <a:noAutofit/>
          </a:bodyPr>
          <a:lstStyle>
            <a:lvl1pPr marL="0" indent="0">
              <a:buNone/>
              <a:defRPr sz="2000" b="1">
                <a:solidFill>
                  <a:srgbClr val="CA4997"/>
                </a:solidFill>
              </a:defRPr>
            </a:lvl1pPr>
            <a:lvl2pPr marL="357187" indent="0">
              <a:buNone/>
              <a:defRPr/>
            </a:lvl2pPr>
          </a:lstStyle>
          <a:p>
            <a:pPr lvl="0"/>
            <a:r>
              <a:rPr lang="en-US"/>
              <a:t>Click to edit Master text styles</a:t>
            </a:r>
          </a:p>
        </p:txBody>
      </p:sp>
      <p:sp>
        <p:nvSpPr>
          <p:cNvPr id="22" name="Text Placeholder 7">
            <a:extLst>
              <a:ext uri="{FF2B5EF4-FFF2-40B4-BE49-F238E27FC236}">
                <a16:creationId xmlns:a16="http://schemas.microsoft.com/office/drawing/2014/main" id="{00E8482D-064B-416F-8DC0-4F1FE65BFFBE}"/>
              </a:ext>
            </a:extLst>
          </p:cNvPr>
          <p:cNvSpPr>
            <a:spLocks noGrp="1"/>
          </p:cNvSpPr>
          <p:nvPr>
            <p:ph type="body" sz="quarter" idx="16"/>
          </p:nvPr>
        </p:nvSpPr>
        <p:spPr>
          <a:xfrm>
            <a:off x="5084401" y="2755057"/>
            <a:ext cx="2007943" cy="352425"/>
          </a:xfrm>
        </p:spPr>
        <p:txBody>
          <a:bodyPr>
            <a:noAutofit/>
          </a:bodyPr>
          <a:lstStyle>
            <a:lvl1pPr marL="0" indent="0">
              <a:buNone/>
              <a:defRPr sz="2000" b="1">
                <a:solidFill>
                  <a:schemeClr val="accent4"/>
                </a:solidFill>
              </a:defRPr>
            </a:lvl1pPr>
            <a:lvl2pPr marL="357187" indent="0">
              <a:buNone/>
              <a:defRPr/>
            </a:lvl2pPr>
          </a:lstStyle>
          <a:p>
            <a:pPr lvl="0"/>
            <a:r>
              <a:rPr lang="en-US"/>
              <a:t>Click to edit Master text styles</a:t>
            </a:r>
          </a:p>
        </p:txBody>
      </p:sp>
      <p:sp>
        <p:nvSpPr>
          <p:cNvPr id="23" name="Text Placeholder 7">
            <a:extLst>
              <a:ext uri="{FF2B5EF4-FFF2-40B4-BE49-F238E27FC236}">
                <a16:creationId xmlns:a16="http://schemas.microsoft.com/office/drawing/2014/main" id="{C8B4E83B-8112-4487-9CF3-4C264264D6C3}"/>
              </a:ext>
            </a:extLst>
          </p:cNvPr>
          <p:cNvSpPr>
            <a:spLocks noGrp="1"/>
          </p:cNvSpPr>
          <p:nvPr>
            <p:ph type="body" sz="quarter" idx="17"/>
          </p:nvPr>
        </p:nvSpPr>
        <p:spPr>
          <a:xfrm>
            <a:off x="7434515" y="2755056"/>
            <a:ext cx="2007943" cy="352425"/>
          </a:xfrm>
        </p:spPr>
        <p:txBody>
          <a:bodyPr>
            <a:noAutofit/>
          </a:bodyPr>
          <a:lstStyle>
            <a:lvl1pPr marL="0" indent="0">
              <a:buNone/>
              <a:defRPr sz="2000" b="1">
                <a:solidFill>
                  <a:srgbClr val="4A74C5"/>
                </a:solidFill>
              </a:defRPr>
            </a:lvl1pPr>
            <a:lvl2pPr marL="357187" indent="0">
              <a:buNone/>
              <a:defRPr/>
            </a:lvl2pPr>
          </a:lstStyle>
          <a:p>
            <a:pPr lvl="0"/>
            <a:r>
              <a:rPr lang="en-US"/>
              <a:t>Click to edit Master text styles</a:t>
            </a:r>
          </a:p>
        </p:txBody>
      </p:sp>
      <p:sp>
        <p:nvSpPr>
          <p:cNvPr id="24" name="Text Placeholder 7">
            <a:extLst>
              <a:ext uri="{FF2B5EF4-FFF2-40B4-BE49-F238E27FC236}">
                <a16:creationId xmlns:a16="http://schemas.microsoft.com/office/drawing/2014/main" id="{0C9909C3-AFC7-429C-BB06-F522449D74EE}"/>
              </a:ext>
            </a:extLst>
          </p:cNvPr>
          <p:cNvSpPr>
            <a:spLocks noGrp="1"/>
          </p:cNvSpPr>
          <p:nvPr>
            <p:ph type="body" sz="quarter" idx="18"/>
          </p:nvPr>
        </p:nvSpPr>
        <p:spPr>
          <a:xfrm>
            <a:off x="9784630" y="2755055"/>
            <a:ext cx="2007943" cy="352425"/>
          </a:xfrm>
        </p:spPr>
        <p:txBody>
          <a:bodyPr>
            <a:noAutofit/>
          </a:bodyPr>
          <a:lstStyle>
            <a:lvl1pPr marL="0" indent="0">
              <a:buNone/>
              <a:defRPr sz="2000" b="1">
                <a:solidFill>
                  <a:srgbClr val="8F44B3"/>
                </a:solidFill>
              </a:defRPr>
            </a:lvl1pPr>
            <a:lvl2pPr marL="357187" indent="0">
              <a:buNone/>
              <a:defRPr/>
            </a:lvl2pPr>
          </a:lstStyle>
          <a:p>
            <a:pPr lvl="0"/>
            <a:r>
              <a:rPr lang="en-US"/>
              <a:t>Click to edit Master text styles</a:t>
            </a:r>
          </a:p>
        </p:txBody>
      </p:sp>
      <p:sp>
        <p:nvSpPr>
          <p:cNvPr id="25" name="Content Placeholder 2">
            <a:extLst>
              <a:ext uri="{FF2B5EF4-FFF2-40B4-BE49-F238E27FC236}">
                <a16:creationId xmlns:a16="http://schemas.microsoft.com/office/drawing/2014/main" id="{A99ABE20-72CC-4D13-BE08-5DF252BBE395}"/>
              </a:ext>
            </a:extLst>
          </p:cNvPr>
          <p:cNvSpPr>
            <a:spLocks noGrp="1"/>
          </p:cNvSpPr>
          <p:nvPr>
            <p:ph idx="19"/>
          </p:nvPr>
        </p:nvSpPr>
        <p:spPr>
          <a:xfrm>
            <a:off x="2734349" y="3122762"/>
            <a:ext cx="2007702" cy="3239938"/>
          </a:xfrm>
        </p:spPr>
        <p:txBody>
          <a:bodyPr>
            <a:normAutofit/>
          </a:bodyPr>
          <a:lstStyle>
            <a:lvl1pPr marL="0" indent="0">
              <a:buNone/>
              <a:defRPr sz="1500" b="0">
                <a:solidFill>
                  <a:schemeClr val="tx2"/>
                </a:solidFill>
              </a:defRPr>
            </a:lvl1pPr>
            <a:lvl2pPr marL="180975" indent="-180975">
              <a:buFont typeface="Arial" panose="020B0604020202020204" pitchFamily="34" charset="0"/>
              <a:buChar char="•"/>
              <a:defRPr sz="1500"/>
            </a:lvl2pPr>
            <a:lvl3pPr marL="542925" indent="-180975">
              <a:defRPr sz="1500"/>
            </a:lvl3pPr>
            <a:lvl4pPr marL="895350" indent="-180975">
              <a:defRPr sz="1500"/>
            </a:lvl4pPr>
            <a:lvl5pPr marL="1257300" indent="-180975">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Content Placeholder 2">
            <a:extLst>
              <a:ext uri="{FF2B5EF4-FFF2-40B4-BE49-F238E27FC236}">
                <a16:creationId xmlns:a16="http://schemas.microsoft.com/office/drawing/2014/main" id="{C7C748D3-3A4F-484E-8B25-03B86162629C}"/>
              </a:ext>
            </a:extLst>
          </p:cNvPr>
          <p:cNvSpPr>
            <a:spLocks noGrp="1"/>
          </p:cNvSpPr>
          <p:nvPr>
            <p:ph idx="20"/>
          </p:nvPr>
        </p:nvSpPr>
        <p:spPr>
          <a:xfrm>
            <a:off x="5084523" y="3122762"/>
            <a:ext cx="2007702" cy="3239938"/>
          </a:xfrm>
        </p:spPr>
        <p:txBody>
          <a:bodyPr>
            <a:normAutofit/>
          </a:bodyPr>
          <a:lstStyle>
            <a:lvl1pPr marL="0" indent="0">
              <a:buNone/>
              <a:defRPr sz="1500" b="0">
                <a:solidFill>
                  <a:schemeClr val="tx2"/>
                </a:solidFill>
              </a:defRPr>
            </a:lvl1pPr>
            <a:lvl2pPr marL="180975" indent="-180975">
              <a:buFont typeface="Arial" panose="020B0604020202020204" pitchFamily="34" charset="0"/>
              <a:buChar char="•"/>
              <a:defRPr sz="1500"/>
            </a:lvl2pPr>
            <a:lvl3pPr marL="542925" indent="-180975">
              <a:defRPr sz="1500"/>
            </a:lvl3pPr>
            <a:lvl4pPr marL="895350" indent="-180975">
              <a:defRPr sz="1500"/>
            </a:lvl4pPr>
            <a:lvl5pPr marL="1257300" indent="-180975">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7" name="Content Placeholder 2">
            <a:extLst>
              <a:ext uri="{FF2B5EF4-FFF2-40B4-BE49-F238E27FC236}">
                <a16:creationId xmlns:a16="http://schemas.microsoft.com/office/drawing/2014/main" id="{183435CF-1883-4D9B-AB50-95ADF3BC678A}"/>
              </a:ext>
            </a:extLst>
          </p:cNvPr>
          <p:cNvSpPr>
            <a:spLocks noGrp="1"/>
          </p:cNvSpPr>
          <p:nvPr>
            <p:ph idx="21"/>
          </p:nvPr>
        </p:nvSpPr>
        <p:spPr>
          <a:xfrm>
            <a:off x="7434697" y="3122762"/>
            <a:ext cx="2007702" cy="3239938"/>
          </a:xfrm>
        </p:spPr>
        <p:txBody>
          <a:bodyPr>
            <a:normAutofit/>
          </a:bodyPr>
          <a:lstStyle>
            <a:lvl1pPr marL="0" indent="0">
              <a:buNone/>
              <a:defRPr sz="1500" b="0">
                <a:solidFill>
                  <a:schemeClr val="tx2"/>
                </a:solidFill>
              </a:defRPr>
            </a:lvl1pPr>
            <a:lvl2pPr marL="180975" indent="-180975">
              <a:buFont typeface="Arial" panose="020B0604020202020204" pitchFamily="34" charset="0"/>
              <a:buChar char="•"/>
              <a:defRPr sz="1500"/>
            </a:lvl2pPr>
            <a:lvl3pPr marL="542925" indent="-180975">
              <a:defRPr sz="1500"/>
            </a:lvl3pPr>
            <a:lvl4pPr marL="895350" indent="-180975">
              <a:defRPr sz="1500"/>
            </a:lvl4pPr>
            <a:lvl5pPr marL="1257300" indent="-180975">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Content Placeholder 2">
            <a:extLst>
              <a:ext uri="{FF2B5EF4-FFF2-40B4-BE49-F238E27FC236}">
                <a16:creationId xmlns:a16="http://schemas.microsoft.com/office/drawing/2014/main" id="{8DEB6AD4-2F78-4FC1-A3DA-3962B8F8A67A}"/>
              </a:ext>
            </a:extLst>
          </p:cNvPr>
          <p:cNvSpPr>
            <a:spLocks noGrp="1"/>
          </p:cNvSpPr>
          <p:nvPr>
            <p:ph idx="22"/>
          </p:nvPr>
        </p:nvSpPr>
        <p:spPr>
          <a:xfrm>
            <a:off x="9784871" y="3122762"/>
            <a:ext cx="2007702" cy="3239938"/>
          </a:xfrm>
        </p:spPr>
        <p:txBody>
          <a:bodyPr>
            <a:normAutofit/>
          </a:bodyPr>
          <a:lstStyle>
            <a:lvl1pPr marL="0" indent="0">
              <a:buNone/>
              <a:defRPr sz="1500" b="0">
                <a:solidFill>
                  <a:schemeClr val="tx2"/>
                </a:solidFill>
              </a:defRPr>
            </a:lvl1pPr>
            <a:lvl2pPr marL="180975" indent="-180975">
              <a:buFont typeface="Arial" panose="020B0604020202020204" pitchFamily="34" charset="0"/>
              <a:buChar char="•"/>
              <a:defRPr sz="1500"/>
            </a:lvl2pPr>
            <a:lvl3pPr marL="542925" indent="-180975">
              <a:defRPr sz="1500"/>
            </a:lvl3pPr>
            <a:lvl4pPr marL="895350" indent="-180975">
              <a:defRPr sz="1500"/>
            </a:lvl4pPr>
            <a:lvl5pPr marL="1257300" indent="-180975">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9" name="Picture Placeholder 28">
            <a:extLst>
              <a:ext uri="{FF2B5EF4-FFF2-40B4-BE49-F238E27FC236}">
                <a16:creationId xmlns:a16="http://schemas.microsoft.com/office/drawing/2014/main" id="{DA90BF3B-6786-4CB3-8E69-2BE3D19A50DF}"/>
              </a:ext>
            </a:extLst>
          </p:cNvPr>
          <p:cNvSpPr>
            <a:spLocks noGrp="1"/>
          </p:cNvSpPr>
          <p:nvPr>
            <p:ph type="pic" sz="quarter" idx="23"/>
          </p:nvPr>
        </p:nvSpPr>
        <p:spPr>
          <a:xfrm>
            <a:off x="384176" y="1527175"/>
            <a:ext cx="2007951" cy="1227138"/>
          </a:xfrm>
        </p:spPr>
        <p:txBody>
          <a:bodyPr>
            <a:normAutofit/>
          </a:bodyPr>
          <a:lstStyle>
            <a:lvl1pPr>
              <a:defRPr sz="1400"/>
            </a:lvl1pPr>
          </a:lstStyle>
          <a:p>
            <a:r>
              <a:rPr lang="en-US"/>
              <a:t>Click icon to add picture</a:t>
            </a:r>
            <a:endParaRPr lang="en-GB"/>
          </a:p>
        </p:txBody>
      </p:sp>
      <p:sp>
        <p:nvSpPr>
          <p:cNvPr id="30" name="Picture Placeholder 28">
            <a:extLst>
              <a:ext uri="{FF2B5EF4-FFF2-40B4-BE49-F238E27FC236}">
                <a16:creationId xmlns:a16="http://schemas.microsoft.com/office/drawing/2014/main" id="{D323B21E-85DF-45BF-86B4-16F5A4E705EE}"/>
              </a:ext>
            </a:extLst>
          </p:cNvPr>
          <p:cNvSpPr>
            <a:spLocks noGrp="1"/>
          </p:cNvSpPr>
          <p:nvPr>
            <p:ph type="pic" sz="quarter" idx="24"/>
          </p:nvPr>
        </p:nvSpPr>
        <p:spPr>
          <a:xfrm>
            <a:off x="2734288" y="1527175"/>
            <a:ext cx="2007951" cy="1227138"/>
          </a:xfrm>
        </p:spPr>
        <p:txBody>
          <a:bodyPr>
            <a:normAutofit/>
          </a:bodyPr>
          <a:lstStyle>
            <a:lvl1pPr>
              <a:defRPr sz="1400"/>
            </a:lvl1pPr>
          </a:lstStyle>
          <a:p>
            <a:r>
              <a:rPr lang="en-US"/>
              <a:t>Click icon to add picture</a:t>
            </a:r>
            <a:endParaRPr lang="en-GB"/>
          </a:p>
        </p:txBody>
      </p:sp>
      <p:sp>
        <p:nvSpPr>
          <p:cNvPr id="31" name="Picture Placeholder 28">
            <a:extLst>
              <a:ext uri="{FF2B5EF4-FFF2-40B4-BE49-F238E27FC236}">
                <a16:creationId xmlns:a16="http://schemas.microsoft.com/office/drawing/2014/main" id="{15E86B4B-1172-48ED-BB5C-2F7089D5A2DE}"/>
              </a:ext>
            </a:extLst>
          </p:cNvPr>
          <p:cNvSpPr>
            <a:spLocks noGrp="1"/>
          </p:cNvSpPr>
          <p:nvPr>
            <p:ph type="pic" sz="quarter" idx="25"/>
          </p:nvPr>
        </p:nvSpPr>
        <p:spPr>
          <a:xfrm>
            <a:off x="5084400" y="1527175"/>
            <a:ext cx="2007951" cy="1227138"/>
          </a:xfrm>
        </p:spPr>
        <p:txBody>
          <a:bodyPr>
            <a:normAutofit/>
          </a:bodyPr>
          <a:lstStyle>
            <a:lvl1pPr>
              <a:defRPr sz="1400"/>
            </a:lvl1pPr>
          </a:lstStyle>
          <a:p>
            <a:r>
              <a:rPr lang="en-US"/>
              <a:t>Click icon to add picture</a:t>
            </a:r>
            <a:endParaRPr lang="en-GB"/>
          </a:p>
        </p:txBody>
      </p:sp>
      <p:sp>
        <p:nvSpPr>
          <p:cNvPr id="32" name="Picture Placeholder 28">
            <a:extLst>
              <a:ext uri="{FF2B5EF4-FFF2-40B4-BE49-F238E27FC236}">
                <a16:creationId xmlns:a16="http://schemas.microsoft.com/office/drawing/2014/main" id="{B56B1B5A-23E5-4BD2-8778-4D0DF6BDB4A2}"/>
              </a:ext>
            </a:extLst>
          </p:cNvPr>
          <p:cNvSpPr>
            <a:spLocks noGrp="1"/>
          </p:cNvSpPr>
          <p:nvPr>
            <p:ph type="pic" sz="quarter" idx="26"/>
          </p:nvPr>
        </p:nvSpPr>
        <p:spPr>
          <a:xfrm>
            <a:off x="7434512" y="1527175"/>
            <a:ext cx="2007951" cy="1227138"/>
          </a:xfrm>
        </p:spPr>
        <p:txBody>
          <a:bodyPr>
            <a:normAutofit/>
          </a:bodyPr>
          <a:lstStyle>
            <a:lvl1pPr>
              <a:defRPr sz="1400"/>
            </a:lvl1pPr>
          </a:lstStyle>
          <a:p>
            <a:r>
              <a:rPr lang="en-US"/>
              <a:t>Click icon to add picture</a:t>
            </a:r>
            <a:endParaRPr lang="en-GB"/>
          </a:p>
        </p:txBody>
      </p:sp>
      <p:sp>
        <p:nvSpPr>
          <p:cNvPr id="33" name="Picture Placeholder 28">
            <a:extLst>
              <a:ext uri="{FF2B5EF4-FFF2-40B4-BE49-F238E27FC236}">
                <a16:creationId xmlns:a16="http://schemas.microsoft.com/office/drawing/2014/main" id="{8018914A-E437-47B5-889B-8C2DEFCD2020}"/>
              </a:ext>
            </a:extLst>
          </p:cNvPr>
          <p:cNvSpPr>
            <a:spLocks noGrp="1"/>
          </p:cNvSpPr>
          <p:nvPr>
            <p:ph type="pic" sz="quarter" idx="27"/>
          </p:nvPr>
        </p:nvSpPr>
        <p:spPr>
          <a:xfrm>
            <a:off x="9784622" y="1527175"/>
            <a:ext cx="2007951" cy="1227138"/>
          </a:xfrm>
        </p:spPr>
        <p:txBody>
          <a:bodyPr>
            <a:normAutofit/>
          </a:bodyPr>
          <a:lstStyle>
            <a:lvl1pPr>
              <a:defRPr sz="1400"/>
            </a:lvl1pPr>
          </a:lstStyle>
          <a:p>
            <a:r>
              <a:rPr lang="en-US"/>
              <a:t>Click icon to add picture</a:t>
            </a:r>
            <a:endParaRPr lang="en-GB"/>
          </a:p>
        </p:txBody>
      </p:sp>
    </p:spTree>
    <p:extLst>
      <p:ext uri="{BB962C8B-B14F-4D97-AF65-F5344CB8AC3E}">
        <p14:creationId xmlns:p14="http://schemas.microsoft.com/office/powerpoint/2010/main" val="4031951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x Text Boxes">
    <p:bg>
      <p:bgPr>
        <a:solidFill>
          <a:srgbClr val="EEEEF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4" y="295200"/>
            <a:ext cx="11409590" cy="1266900"/>
          </a:xfrm>
        </p:spPr>
        <p:txBody>
          <a:bodyPr/>
          <a:lstStyle>
            <a:lvl1pPr>
              <a:lnSpc>
                <a:spcPct val="76000"/>
              </a:lnSpc>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8B8EE21B-A63B-4678-BEDF-C41EC7E49DD1}"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19" name="Text Placeholder 18">
            <a:extLst>
              <a:ext uri="{FF2B5EF4-FFF2-40B4-BE49-F238E27FC236}">
                <a16:creationId xmlns:a16="http://schemas.microsoft.com/office/drawing/2014/main" id="{7F36A6C0-6D65-45DF-8AEE-6882DFA74467}"/>
              </a:ext>
            </a:extLst>
          </p:cNvPr>
          <p:cNvSpPr>
            <a:spLocks noGrp="1"/>
          </p:cNvSpPr>
          <p:nvPr>
            <p:ph type="body" sz="quarter" idx="22"/>
          </p:nvPr>
        </p:nvSpPr>
        <p:spPr>
          <a:xfrm>
            <a:off x="384173" y="1638300"/>
            <a:ext cx="2701303" cy="4303953"/>
          </a:xfrm>
          <a:prstGeom prst="roundRect">
            <a:avLst>
              <a:gd name="adj" fmla="val 3257"/>
            </a:avLst>
          </a:prstGeom>
          <a:solidFill>
            <a:schemeClr val="bg1"/>
          </a:solidFill>
        </p:spPr>
        <p:txBody>
          <a:bodyPr lIns="126000" tIns="612000" rIns="72000">
            <a:normAutofit/>
          </a:bodyPr>
          <a:lstStyle>
            <a:lvl1pPr marL="0" indent="0">
              <a:buNone/>
              <a:defRPr sz="1500">
                <a:solidFill>
                  <a:schemeClr val="tx2"/>
                </a:solidFill>
              </a:defRPr>
            </a:lvl1pPr>
          </a:lstStyle>
          <a:p>
            <a:pPr lvl="0"/>
            <a:r>
              <a:rPr lang="en-US"/>
              <a:t>Click to edit Master text styles</a:t>
            </a:r>
          </a:p>
        </p:txBody>
      </p:sp>
      <p:sp>
        <p:nvSpPr>
          <p:cNvPr id="17" name="Text Placeholder 16">
            <a:extLst>
              <a:ext uri="{FF2B5EF4-FFF2-40B4-BE49-F238E27FC236}">
                <a16:creationId xmlns:a16="http://schemas.microsoft.com/office/drawing/2014/main" id="{A28D85B1-D949-4963-AF34-2F59E81928CB}"/>
              </a:ext>
            </a:extLst>
          </p:cNvPr>
          <p:cNvSpPr>
            <a:spLocks noGrp="1"/>
          </p:cNvSpPr>
          <p:nvPr>
            <p:ph type="body" sz="quarter" idx="21" hasCustomPrompt="1"/>
          </p:nvPr>
        </p:nvSpPr>
        <p:spPr>
          <a:xfrm>
            <a:off x="384173" y="1638300"/>
            <a:ext cx="2700000" cy="428628"/>
          </a:xfrm>
          <a:prstGeom prst="round2SameRect">
            <a:avLst/>
          </a:prstGeom>
          <a:solidFill>
            <a:schemeClr val="accent1"/>
          </a:solidFill>
        </p:spPr>
        <p:txBody>
          <a:bodyPr lIns="126000" rIns="72000" anchor="ctr">
            <a:normAutofit/>
          </a:bodyPr>
          <a:lstStyle>
            <a:lvl1pPr marL="0" indent="0">
              <a:buNone/>
              <a:tabLst/>
              <a:defRPr sz="1500" b="1">
                <a:solidFill>
                  <a:schemeClr val="bg1"/>
                </a:solidFill>
              </a:defRPr>
            </a:lvl1pPr>
            <a:lvl2pPr marL="357187" indent="0">
              <a:buNone/>
              <a:defRPr/>
            </a:lvl2pPr>
          </a:lstStyle>
          <a:p>
            <a:pPr lvl="0"/>
            <a:r>
              <a:rPr lang="en-US" dirty="0"/>
              <a:t>Secondary title</a:t>
            </a:r>
          </a:p>
        </p:txBody>
      </p:sp>
      <p:sp>
        <p:nvSpPr>
          <p:cNvPr id="20" name="Text Placeholder 18">
            <a:extLst>
              <a:ext uri="{FF2B5EF4-FFF2-40B4-BE49-F238E27FC236}">
                <a16:creationId xmlns:a16="http://schemas.microsoft.com/office/drawing/2014/main" id="{2C7E737F-7B54-4458-9098-84BA55E16201}"/>
              </a:ext>
            </a:extLst>
          </p:cNvPr>
          <p:cNvSpPr>
            <a:spLocks noGrp="1"/>
          </p:cNvSpPr>
          <p:nvPr>
            <p:ph type="body" sz="quarter" idx="23"/>
          </p:nvPr>
        </p:nvSpPr>
        <p:spPr>
          <a:xfrm>
            <a:off x="3287370" y="1638300"/>
            <a:ext cx="2701303" cy="4303953"/>
          </a:xfrm>
          <a:prstGeom prst="roundRect">
            <a:avLst>
              <a:gd name="adj" fmla="val 3257"/>
            </a:avLst>
          </a:prstGeom>
          <a:solidFill>
            <a:schemeClr val="bg1"/>
          </a:solidFill>
        </p:spPr>
        <p:txBody>
          <a:bodyPr lIns="126000" tIns="612000" rIns="72000">
            <a:normAutofit/>
          </a:bodyPr>
          <a:lstStyle>
            <a:lvl1pPr marL="0" indent="0">
              <a:buNone/>
              <a:defRPr sz="1500">
                <a:solidFill>
                  <a:schemeClr val="tx2"/>
                </a:solidFill>
              </a:defRPr>
            </a:lvl1pPr>
          </a:lstStyle>
          <a:p>
            <a:pPr lvl="0"/>
            <a:r>
              <a:rPr lang="en-US"/>
              <a:t>Click to edit Master text styles</a:t>
            </a:r>
          </a:p>
        </p:txBody>
      </p:sp>
      <p:sp>
        <p:nvSpPr>
          <p:cNvPr id="21" name="Text Placeholder 16">
            <a:extLst>
              <a:ext uri="{FF2B5EF4-FFF2-40B4-BE49-F238E27FC236}">
                <a16:creationId xmlns:a16="http://schemas.microsoft.com/office/drawing/2014/main" id="{169A30A8-35E0-4FCA-A911-E348F2FAED31}"/>
              </a:ext>
            </a:extLst>
          </p:cNvPr>
          <p:cNvSpPr>
            <a:spLocks noGrp="1"/>
          </p:cNvSpPr>
          <p:nvPr>
            <p:ph type="body" sz="quarter" idx="24" hasCustomPrompt="1"/>
          </p:nvPr>
        </p:nvSpPr>
        <p:spPr>
          <a:xfrm>
            <a:off x="3287370" y="1638300"/>
            <a:ext cx="2700000" cy="428628"/>
          </a:xfrm>
          <a:prstGeom prst="round2SameRect">
            <a:avLst/>
          </a:prstGeom>
          <a:solidFill>
            <a:schemeClr val="accent1"/>
          </a:solidFill>
        </p:spPr>
        <p:txBody>
          <a:bodyPr lIns="126000" rIns="72000" anchor="ctr">
            <a:normAutofit/>
          </a:bodyPr>
          <a:lstStyle>
            <a:lvl1pPr marL="0" indent="0">
              <a:buNone/>
              <a:tabLst/>
              <a:defRPr sz="1500" b="1">
                <a:solidFill>
                  <a:schemeClr val="bg1"/>
                </a:solidFill>
              </a:defRPr>
            </a:lvl1pPr>
            <a:lvl2pPr marL="357187" indent="0">
              <a:buNone/>
              <a:defRPr/>
            </a:lvl2pPr>
          </a:lstStyle>
          <a:p>
            <a:pPr lvl="0"/>
            <a:r>
              <a:rPr lang="en-US" dirty="0"/>
              <a:t>Secondary title</a:t>
            </a:r>
          </a:p>
        </p:txBody>
      </p:sp>
      <p:sp>
        <p:nvSpPr>
          <p:cNvPr id="22" name="Text Placeholder 18">
            <a:extLst>
              <a:ext uri="{FF2B5EF4-FFF2-40B4-BE49-F238E27FC236}">
                <a16:creationId xmlns:a16="http://schemas.microsoft.com/office/drawing/2014/main" id="{80A87969-EC82-4D28-9E03-2086568D3C4B}"/>
              </a:ext>
            </a:extLst>
          </p:cNvPr>
          <p:cNvSpPr>
            <a:spLocks noGrp="1"/>
          </p:cNvSpPr>
          <p:nvPr>
            <p:ph type="body" sz="quarter" idx="25"/>
          </p:nvPr>
        </p:nvSpPr>
        <p:spPr>
          <a:xfrm>
            <a:off x="6190567" y="1638300"/>
            <a:ext cx="2701303" cy="4303953"/>
          </a:xfrm>
          <a:prstGeom prst="roundRect">
            <a:avLst>
              <a:gd name="adj" fmla="val 3257"/>
            </a:avLst>
          </a:prstGeom>
          <a:solidFill>
            <a:schemeClr val="bg1"/>
          </a:solidFill>
        </p:spPr>
        <p:txBody>
          <a:bodyPr lIns="126000" tIns="612000" rIns="72000">
            <a:normAutofit/>
          </a:bodyPr>
          <a:lstStyle>
            <a:lvl1pPr marL="0" indent="0">
              <a:buNone/>
              <a:defRPr sz="1500">
                <a:solidFill>
                  <a:schemeClr val="tx2"/>
                </a:solidFill>
              </a:defRPr>
            </a:lvl1pPr>
          </a:lstStyle>
          <a:p>
            <a:pPr lvl="0"/>
            <a:r>
              <a:rPr lang="en-US"/>
              <a:t>Click to edit Master text styles</a:t>
            </a:r>
          </a:p>
        </p:txBody>
      </p:sp>
      <p:sp>
        <p:nvSpPr>
          <p:cNvPr id="23" name="Text Placeholder 16">
            <a:extLst>
              <a:ext uri="{FF2B5EF4-FFF2-40B4-BE49-F238E27FC236}">
                <a16:creationId xmlns:a16="http://schemas.microsoft.com/office/drawing/2014/main" id="{D46EDB43-4E0B-4E8D-8FF8-3B57566DABD9}"/>
              </a:ext>
            </a:extLst>
          </p:cNvPr>
          <p:cNvSpPr>
            <a:spLocks noGrp="1"/>
          </p:cNvSpPr>
          <p:nvPr>
            <p:ph type="body" sz="quarter" idx="26" hasCustomPrompt="1"/>
          </p:nvPr>
        </p:nvSpPr>
        <p:spPr>
          <a:xfrm>
            <a:off x="6190567" y="1638300"/>
            <a:ext cx="2700000" cy="428628"/>
          </a:xfrm>
          <a:prstGeom prst="round2SameRect">
            <a:avLst/>
          </a:prstGeom>
          <a:solidFill>
            <a:schemeClr val="accent1"/>
          </a:solidFill>
        </p:spPr>
        <p:txBody>
          <a:bodyPr lIns="126000" rIns="72000" anchor="ctr">
            <a:normAutofit/>
          </a:bodyPr>
          <a:lstStyle>
            <a:lvl1pPr marL="0" indent="0">
              <a:buNone/>
              <a:tabLst/>
              <a:defRPr sz="1500" b="1">
                <a:solidFill>
                  <a:schemeClr val="bg1"/>
                </a:solidFill>
              </a:defRPr>
            </a:lvl1pPr>
            <a:lvl2pPr marL="357187" indent="0">
              <a:buNone/>
              <a:defRPr/>
            </a:lvl2pPr>
          </a:lstStyle>
          <a:p>
            <a:pPr lvl="0"/>
            <a:r>
              <a:rPr lang="en-US" dirty="0"/>
              <a:t>Secondary title</a:t>
            </a:r>
          </a:p>
        </p:txBody>
      </p:sp>
      <p:sp>
        <p:nvSpPr>
          <p:cNvPr id="24" name="Text Placeholder 18">
            <a:extLst>
              <a:ext uri="{FF2B5EF4-FFF2-40B4-BE49-F238E27FC236}">
                <a16:creationId xmlns:a16="http://schemas.microsoft.com/office/drawing/2014/main" id="{BA01F0BF-339E-4897-A7C3-5BF979EF4C8D}"/>
              </a:ext>
            </a:extLst>
          </p:cNvPr>
          <p:cNvSpPr>
            <a:spLocks noGrp="1"/>
          </p:cNvSpPr>
          <p:nvPr>
            <p:ph type="body" sz="quarter" idx="27"/>
          </p:nvPr>
        </p:nvSpPr>
        <p:spPr>
          <a:xfrm>
            <a:off x="9093764" y="1638300"/>
            <a:ext cx="2701303" cy="4303953"/>
          </a:xfrm>
          <a:prstGeom prst="roundRect">
            <a:avLst>
              <a:gd name="adj" fmla="val 3257"/>
            </a:avLst>
          </a:prstGeom>
          <a:solidFill>
            <a:schemeClr val="tx2"/>
          </a:solidFill>
        </p:spPr>
        <p:txBody>
          <a:bodyPr lIns="126000" tIns="612000" rIns="72000">
            <a:normAutofit/>
          </a:bodyPr>
          <a:lstStyle>
            <a:lvl1pPr marL="0" indent="0">
              <a:buNone/>
              <a:defRPr sz="1500">
                <a:solidFill>
                  <a:schemeClr val="bg1"/>
                </a:solidFill>
              </a:defRPr>
            </a:lvl1pPr>
          </a:lstStyle>
          <a:p>
            <a:pPr lvl="0"/>
            <a:r>
              <a:rPr lang="en-US"/>
              <a:t>Click to edit Master text styles</a:t>
            </a:r>
          </a:p>
        </p:txBody>
      </p:sp>
      <p:sp>
        <p:nvSpPr>
          <p:cNvPr id="25" name="Text Placeholder 16">
            <a:extLst>
              <a:ext uri="{FF2B5EF4-FFF2-40B4-BE49-F238E27FC236}">
                <a16:creationId xmlns:a16="http://schemas.microsoft.com/office/drawing/2014/main" id="{AB601404-111D-4B66-A00F-D0B945A64AE2}"/>
              </a:ext>
            </a:extLst>
          </p:cNvPr>
          <p:cNvSpPr>
            <a:spLocks noGrp="1"/>
          </p:cNvSpPr>
          <p:nvPr>
            <p:ph type="body" sz="quarter" idx="28" hasCustomPrompt="1"/>
          </p:nvPr>
        </p:nvSpPr>
        <p:spPr>
          <a:xfrm>
            <a:off x="9093764" y="1638300"/>
            <a:ext cx="2700000" cy="428628"/>
          </a:xfrm>
          <a:prstGeom prst="round2SameRect">
            <a:avLst/>
          </a:prstGeom>
          <a:solidFill>
            <a:schemeClr val="accent1"/>
          </a:solidFill>
        </p:spPr>
        <p:txBody>
          <a:bodyPr lIns="126000" rIns="72000" anchor="ctr">
            <a:normAutofit/>
          </a:bodyPr>
          <a:lstStyle>
            <a:lvl1pPr marL="0" indent="0">
              <a:buNone/>
              <a:tabLst/>
              <a:defRPr sz="1500" b="1">
                <a:solidFill>
                  <a:schemeClr val="bg1"/>
                </a:solidFill>
              </a:defRPr>
            </a:lvl1pPr>
            <a:lvl2pPr marL="357187" indent="0">
              <a:buNone/>
              <a:defRPr/>
            </a:lvl2pPr>
          </a:lstStyle>
          <a:p>
            <a:pPr lvl="0"/>
            <a:r>
              <a:rPr lang="en-US" dirty="0"/>
              <a:t>Secondary title</a:t>
            </a:r>
          </a:p>
        </p:txBody>
      </p:sp>
    </p:spTree>
    <p:extLst>
      <p:ext uri="{BB962C8B-B14F-4D97-AF65-F5344CB8AC3E}">
        <p14:creationId xmlns:p14="http://schemas.microsoft.com/office/powerpoint/2010/main" val="23313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 x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399" cy="1360800"/>
          </a:xfrm>
        </p:spPr>
        <p:txBody>
          <a:bodyPr/>
          <a:lstStyle>
            <a:lvl1pPr>
              <a:lnSpc>
                <a:spcPct val="76000"/>
              </a:lnSpc>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BB418BA1-68CC-4EFA-B46C-97C2ABCC46B2}"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8" name="Text Placeholder 7">
            <a:extLst>
              <a:ext uri="{FF2B5EF4-FFF2-40B4-BE49-F238E27FC236}">
                <a16:creationId xmlns:a16="http://schemas.microsoft.com/office/drawing/2014/main" id="{358462B4-569A-4B47-AE7C-C8D752A66055}"/>
              </a:ext>
            </a:extLst>
          </p:cNvPr>
          <p:cNvSpPr>
            <a:spLocks noGrp="1"/>
          </p:cNvSpPr>
          <p:nvPr>
            <p:ph type="body" sz="quarter" idx="13"/>
          </p:nvPr>
        </p:nvSpPr>
        <p:spPr>
          <a:xfrm>
            <a:off x="384173" y="4907455"/>
            <a:ext cx="1787258" cy="1512398"/>
          </a:xfrm>
        </p:spPr>
        <p:txBody>
          <a:bodyPr/>
          <a:lstStyle>
            <a:lvl1pPr marL="0" indent="0">
              <a:buNone/>
              <a:defRPr sz="1500" b="1">
                <a:solidFill>
                  <a:schemeClr val="tx2"/>
                </a:solidFill>
              </a:defRPr>
            </a:lvl1pPr>
            <a:lvl2pPr marL="0" indent="0">
              <a:buNone/>
              <a:tabLst/>
              <a:defRPr sz="900">
                <a:solidFill>
                  <a:schemeClr val="tx2"/>
                </a:solidFill>
              </a:defRPr>
            </a:lvl2pPr>
          </a:lstStyle>
          <a:p>
            <a:pPr lvl="0"/>
            <a:r>
              <a:rPr lang="en-US"/>
              <a:t>Click to edit Master text styles</a:t>
            </a:r>
          </a:p>
          <a:p>
            <a:pPr lvl="1"/>
            <a:r>
              <a:rPr lang="en-US"/>
              <a:t>Second level</a:t>
            </a:r>
          </a:p>
        </p:txBody>
      </p:sp>
      <p:sp>
        <p:nvSpPr>
          <p:cNvPr id="25" name="Text Placeholder 24">
            <a:extLst>
              <a:ext uri="{FF2B5EF4-FFF2-40B4-BE49-F238E27FC236}">
                <a16:creationId xmlns:a16="http://schemas.microsoft.com/office/drawing/2014/main" id="{38185801-C044-4148-9AC0-00F26BCBEC8A}"/>
              </a:ext>
            </a:extLst>
          </p:cNvPr>
          <p:cNvSpPr>
            <a:spLocks noGrp="1"/>
          </p:cNvSpPr>
          <p:nvPr>
            <p:ph type="body" sz="quarter" idx="16" hasCustomPrompt="1"/>
          </p:nvPr>
        </p:nvSpPr>
        <p:spPr>
          <a:xfrm>
            <a:off x="384173" y="4298953"/>
            <a:ext cx="446373" cy="444994"/>
          </a:xfrm>
          <a:custGeom>
            <a:avLst/>
            <a:gdLst>
              <a:gd name="connsiteX0" fmla="*/ 2242378 w 4486877"/>
              <a:gd name="connsiteY0" fmla="*/ 0 h 4473019"/>
              <a:gd name="connsiteX1" fmla="*/ 4269843 w 4486877"/>
              <a:gd name="connsiteY1" fmla="*/ 195290 h 4473019"/>
              <a:gd name="connsiteX2" fmla="*/ 4289434 w 4486877"/>
              <a:gd name="connsiteY2" fmla="*/ 199910 h 4473019"/>
              <a:gd name="connsiteX3" fmla="*/ 4291588 w 4486877"/>
              <a:gd name="connsiteY3" fmla="*/ 209046 h 4473019"/>
              <a:gd name="connsiteX4" fmla="*/ 4486877 w 4486877"/>
              <a:gd name="connsiteY4" fmla="*/ 2236510 h 4473019"/>
              <a:gd name="connsiteX5" fmla="*/ 4291588 w 4486877"/>
              <a:gd name="connsiteY5" fmla="*/ 4263975 h 4473019"/>
              <a:gd name="connsiteX6" fmla="*/ 4289434 w 4486877"/>
              <a:gd name="connsiteY6" fmla="*/ 4273110 h 4473019"/>
              <a:gd name="connsiteX7" fmla="*/ 4269841 w 4486877"/>
              <a:gd name="connsiteY7" fmla="*/ 4277730 h 4473019"/>
              <a:gd name="connsiteX8" fmla="*/ 2242376 w 4486877"/>
              <a:gd name="connsiteY8" fmla="*/ 4473019 h 4473019"/>
              <a:gd name="connsiteX9" fmla="*/ 214912 w 4486877"/>
              <a:gd name="connsiteY9" fmla="*/ 4277730 h 4473019"/>
              <a:gd name="connsiteX10" fmla="*/ 197570 w 4486877"/>
              <a:gd name="connsiteY10" fmla="*/ 4273641 h 4473019"/>
              <a:gd name="connsiteX11" fmla="*/ 195290 w 4486877"/>
              <a:gd name="connsiteY11" fmla="*/ 4263972 h 4473019"/>
              <a:gd name="connsiteX12" fmla="*/ 0 w 4486877"/>
              <a:gd name="connsiteY12" fmla="*/ 2236507 h 4473019"/>
              <a:gd name="connsiteX13" fmla="*/ 195290 w 4486877"/>
              <a:gd name="connsiteY13" fmla="*/ 209043 h 4473019"/>
              <a:gd name="connsiteX14" fmla="*/ 197568 w 4486877"/>
              <a:gd name="connsiteY14" fmla="*/ 199380 h 4473019"/>
              <a:gd name="connsiteX15" fmla="*/ 214914 w 4486877"/>
              <a:gd name="connsiteY15" fmla="*/ 195290 h 4473019"/>
              <a:gd name="connsiteX16" fmla="*/ 2242378 w 4486877"/>
              <a:gd name="connsiteY16" fmla="*/ 0 h 4473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6877" h="4473019">
                <a:moveTo>
                  <a:pt x="2242378" y="0"/>
                </a:moveTo>
                <a:cubicBezTo>
                  <a:pt x="2993397" y="0"/>
                  <a:pt x="3691091" y="71994"/>
                  <a:pt x="4269843" y="195290"/>
                </a:cubicBezTo>
                <a:lnTo>
                  <a:pt x="4289434" y="199910"/>
                </a:lnTo>
                <a:lnTo>
                  <a:pt x="4291588" y="209046"/>
                </a:lnTo>
                <a:cubicBezTo>
                  <a:pt x="4414883" y="787797"/>
                  <a:pt x="4486877" y="1485492"/>
                  <a:pt x="4486877" y="2236510"/>
                </a:cubicBezTo>
                <a:cubicBezTo>
                  <a:pt x="4486877" y="2987529"/>
                  <a:pt x="4414883" y="3685223"/>
                  <a:pt x="4291588" y="4263975"/>
                </a:cubicBezTo>
                <a:lnTo>
                  <a:pt x="4289434" y="4273110"/>
                </a:lnTo>
                <a:lnTo>
                  <a:pt x="4269841" y="4277730"/>
                </a:lnTo>
                <a:cubicBezTo>
                  <a:pt x="3691089" y="4401025"/>
                  <a:pt x="2993395" y="4473019"/>
                  <a:pt x="2242376" y="4473019"/>
                </a:cubicBezTo>
                <a:cubicBezTo>
                  <a:pt x="1491358" y="4473019"/>
                  <a:pt x="793663" y="4401025"/>
                  <a:pt x="214912" y="4277730"/>
                </a:cubicBezTo>
                <a:lnTo>
                  <a:pt x="197570" y="4273641"/>
                </a:lnTo>
                <a:lnTo>
                  <a:pt x="195290" y="4263972"/>
                </a:lnTo>
                <a:cubicBezTo>
                  <a:pt x="71994" y="3685220"/>
                  <a:pt x="0" y="2987526"/>
                  <a:pt x="0" y="2236507"/>
                </a:cubicBezTo>
                <a:cubicBezTo>
                  <a:pt x="0" y="1485489"/>
                  <a:pt x="71994" y="787794"/>
                  <a:pt x="195290" y="209043"/>
                </a:cubicBezTo>
                <a:lnTo>
                  <a:pt x="197568" y="199380"/>
                </a:lnTo>
                <a:lnTo>
                  <a:pt x="214914" y="195290"/>
                </a:lnTo>
                <a:cubicBezTo>
                  <a:pt x="793665" y="71994"/>
                  <a:pt x="1491360" y="0"/>
                  <a:pt x="2242378" y="0"/>
                </a:cubicBezTo>
                <a:close/>
              </a:path>
            </a:pathLst>
          </a:custGeom>
          <a:solidFill>
            <a:schemeClr val="tx2"/>
          </a:solidFill>
        </p:spPr>
        <p:txBody>
          <a:bodyPr wrap="square" anchor="ctr">
            <a:noAutofit/>
          </a:bodyPr>
          <a:lstStyle>
            <a:lvl1pPr marL="0" indent="0" algn="ctr">
              <a:lnSpc>
                <a:spcPct val="75000"/>
              </a:lnSpc>
              <a:spcBef>
                <a:spcPts val="0"/>
              </a:spcBef>
              <a:buNone/>
              <a:defRPr sz="3500" b="0">
                <a:solidFill>
                  <a:schemeClr val="bg1"/>
                </a:solidFill>
                <a:latin typeface="+mj-lt"/>
              </a:defRPr>
            </a:lvl1pPr>
            <a:lvl2pPr marL="355600" indent="-355600">
              <a:buNone/>
              <a:tabLst/>
              <a:defRPr sz="900"/>
            </a:lvl2pPr>
          </a:lstStyle>
          <a:p>
            <a:pPr lvl="0"/>
            <a:r>
              <a:rPr lang="en-US" dirty="0"/>
              <a:t>#</a:t>
            </a:r>
          </a:p>
        </p:txBody>
      </p:sp>
      <p:sp>
        <p:nvSpPr>
          <p:cNvPr id="26" name="Text Placeholder 7">
            <a:extLst>
              <a:ext uri="{FF2B5EF4-FFF2-40B4-BE49-F238E27FC236}">
                <a16:creationId xmlns:a16="http://schemas.microsoft.com/office/drawing/2014/main" id="{246ABCF2-AAF8-461E-AF40-6F76BA7DF112}"/>
              </a:ext>
            </a:extLst>
          </p:cNvPr>
          <p:cNvSpPr>
            <a:spLocks noGrp="1"/>
          </p:cNvSpPr>
          <p:nvPr>
            <p:ph type="body" sz="quarter" idx="17"/>
          </p:nvPr>
        </p:nvSpPr>
        <p:spPr>
          <a:xfrm>
            <a:off x="2797173" y="4907455"/>
            <a:ext cx="1787258" cy="1512398"/>
          </a:xfrm>
        </p:spPr>
        <p:txBody>
          <a:bodyPr/>
          <a:lstStyle>
            <a:lvl1pPr marL="0" indent="0">
              <a:buNone/>
              <a:defRPr sz="1500" b="1">
                <a:solidFill>
                  <a:schemeClr val="tx2"/>
                </a:solidFill>
              </a:defRPr>
            </a:lvl1pPr>
            <a:lvl2pPr marL="0" indent="0">
              <a:buNone/>
              <a:tabLst/>
              <a:defRPr sz="900">
                <a:solidFill>
                  <a:schemeClr val="tx2"/>
                </a:solidFill>
              </a:defRPr>
            </a:lvl2pPr>
          </a:lstStyle>
          <a:p>
            <a:pPr lvl="0"/>
            <a:r>
              <a:rPr lang="en-US"/>
              <a:t>Click to edit Master text styles</a:t>
            </a:r>
          </a:p>
          <a:p>
            <a:pPr lvl="1"/>
            <a:r>
              <a:rPr lang="en-US"/>
              <a:t>Second level</a:t>
            </a:r>
          </a:p>
        </p:txBody>
      </p:sp>
      <p:sp>
        <p:nvSpPr>
          <p:cNvPr id="27" name="Text Placeholder 26">
            <a:extLst>
              <a:ext uri="{FF2B5EF4-FFF2-40B4-BE49-F238E27FC236}">
                <a16:creationId xmlns:a16="http://schemas.microsoft.com/office/drawing/2014/main" id="{B510CC4F-3595-4FF9-AF5D-AED4C3E685BF}"/>
              </a:ext>
            </a:extLst>
          </p:cNvPr>
          <p:cNvSpPr>
            <a:spLocks noGrp="1"/>
          </p:cNvSpPr>
          <p:nvPr>
            <p:ph type="body" sz="quarter" idx="18" hasCustomPrompt="1"/>
          </p:nvPr>
        </p:nvSpPr>
        <p:spPr>
          <a:xfrm>
            <a:off x="2797173" y="4298953"/>
            <a:ext cx="446373" cy="444994"/>
          </a:xfrm>
          <a:custGeom>
            <a:avLst/>
            <a:gdLst>
              <a:gd name="connsiteX0" fmla="*/ 2242378 w 4486877"/>
              <a:gd name="connsiteY0" fmla="*/ 0 h 4473019"/>
              <a:gd name="connsiteX1" fmla="*/ 4269843 w 4486877"/>
              <a:gd name="connsiteY1" fmla="*/ 195290 h 4473019"/>
              <a:gd name="connsiteX2" fmla="*/ 4289434 w 4486877"/>
              <a:gd name="connsiteY2" fmla="*/ 199910 h 4473019"/>
              <a:gd name="connsiteX3" fmla="*/ 4291588 w 4486877"/>
              <a:gd name="connsiteY3" fmla="*/ 209046 h 4473019"/>
              <a:gd name="connsiteX4" fmla="*/ 4486877 w 4486877"/>
              <a:gd name="connsiteY4" fmla="*/ 2236510 h 4473019"/>
              <a:gd name="connsiteX5" fmla="*/ 4291588 w 4486877"/>
              <a:gd name="connsiteY5" fmla="*/ 4263975 h 4473019"/>
              <a:gd name="connsiteX6" fmla="*/ 4289434 w 4486877"/>
              <a:gd name="connsiteY6" fmla="*/ 4273110 h 4473019"/>
              <a:gd name="connsiteX7" fmla="*/ 4269841 w 4486877"/>
              <a:gd name="connsiteY7" fmla="*/ 4277730 h 4473019"/>
              <a:gd name="connsiteX8" fmla="*/ 2242376 w 4486877"/>
              <a:gd name="connsiteY8" fmla="*/ 4473019 h 4473019"/>
              <a:gd name="connsiteX9" fmla="*/ 214912 w 4486877"/>
              <a:gd name="connsiteY9" fmla="*/ 4277730 h 4473019"/>
              <a:gd name="connsiteX10" fmla="*/ 197570 w 4486877"/>
              <a:gd name="connsiteY10" fmla="*/ 4273641 h 4473019"/>
              <a:gd name="connsiteX11" fmla="*/ 195290 w 4486877"/>
              <a:gd name="connsiteY11" fmla="*/ 4263972 h 4473019"/>
              <a:gd name="connsiteX12" fmla="*/ 0 w 4486877"/>
              <a:gd name="connsiteY12" fmla="*/ 2236507 h 4473019"/>
              <a:gd name="connsiteX13" fmla="*/ 195290 w 4486877"/>
              <a:gd name="connsiteY13" fmla="*/ 209043 h 4473019"/>
              <a:gd name="connsiteX14" fmla="*/ 197568 w 4486877"/>
              <a:gd name="connsiteY14" fmla="*/ 199380 h 4473019"/>
              <a:gd name="connsiteX15" fmla="*/ 214914 w 4486877"/>
              <a:gd name="connsiteY15" fmla="*/ 195290 h 4473019"/>
              <a:gd name="connsiteX16" fmla="*/ 2242378 w 4486877"/>
              <a:gd name="connsiteY16" fmla="*/ 0 h 4473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6877" h="4473019">
                <a:moveTo>
                  <a:pt x="2242378" y="0"/>
                </a:moveTo>
                <a:cubicBezTo>
                  <a:pt x="2993397" y="0"/>
                  <a:pt x="3691091" y="71994"/>
                  <a:pt x="4269843" y="195290"/>
                </a:cubicBezTo>
                <a:lnTo>
                  <a:pt x="4289434" y="199910"/>
                </a:lnTo>
                <a:lnTo>
                  <a:pt x="4291588" y="209046"/>
                </a:lnTo>
                <a:cubicBezTo>
                  <a:pt x="4414883" y="787797"/>
                  <a:pt x="4486877" y="1485492"/>
                  <a:pt x="4486877" y="2236510"/>
                </a:cubicBezTo>
                <a:cubicBezTo>
                  <a:pt x="4486877" y="2987529"/>
                  <a:pt x="4414883" y="3685223"/>
                  <a:pt x="4291588" y="4263975"/>
                </a:cubicBezTo>
                <a:lnTo>
                  <a:pt x="4289434" y="4273110"/>
                </a:lnTo>
                <a:lnTo>
                  <a:pt x="4269841" y="4277730"/>
                </a:lnTo>
                <a:cubicBezTo>
                  <a:pt x="3691089" y="4401025"/>
                  <a:pt x="2993395" y="4473019"/>
                  <a:pt x="2242376" y="4473019"/>
                </a:cubicBezTo>
                <a:cubicBezTo>
                  <a:pt x="1491358" y="4473019"/>
                  <a:pt x="793663" y="4401025"/>
                  <a:pt x="214912" y="4277730"/>
                </a:cubicBezTo>
                <a:lnTo>
                  <a:pt x="197570" y="4273641"/>
                </a:lnTo>
                <a:lnTo>
                  <a:pt x="195290" y="4263972"/>
                </a:lnTo>
                <a:cubicBezTo>
                  <a:pt x="71994" y="3685220"/>
                  <a:pt x="0" y="2987526"/>
                  <a:pt x="0" y="2236507"/>
                </a:cubicBezTo>
                <a:cubicBezTo>
                  <a:pt x="0" y="1485489"/>
                  <a:pt x="71994" y="787794"/>
                  <a:pt x="195290" y="209043"/>
                </a:cubicBezTo>
                <a:lnTo>
                  <a:pt x="197568" y="199380"/>
                </a:lnTo>
                <a:lnTo>
                  <a:pt x="214914" y="195290"/>
                </a:lnTo>
                <a:cubicBezTo>
                  <a:pt x="793665" y="71994"/>
                  <a:pt x="1491360" y="0"/>
                  <a:pt x="2242378" y="0"/>
                </a:cubicBezTo>
                <a:close/>
              </a:path>
            </a:pathLst>
          </a:custGeom>
          <a:solidFill>
            <a:schemeClr val="tx2"/>
          </a:solidFill>
        </p:spPr>
        <p:txBody>
          <a:bodyPr wrap="square" anchor="ctr">
            <a:noAutofit/>
          </a:bodyPr>
          <a:lstStyle>
            <a:lvl1pPr marL="0" indent="0" algn="ctr">
              <a:lnSpc>
                <a:spcPct val="75000"/>
              </a:lnSpc>
              <a:spcBef>
                <a:spcPts val="0"/>
              </a:spcBef>
              <a:buNone/>
              <a:defRPr sz="3500" b="0">
                <a:solidFill>
                  <a:schemeClr val="bg1"/>
                </a:solidFill>
                <a:latin typeface="+mj-lt"/>
              </a:defRPr>
            </a:lvl1pPr>
            <a:lvl2pPr marL="355600" indent="-355600">
              <a:buNone/>
              <a:tabLst/>
              <a:defRPr sz="900"/>
            </a:lvl2pPr>
          </a:lstStyle>
          <a:p>
            <a:pPr lvl="0"/>
            <a:r>
              <a:rPr lang="en-US" dirty="0"/>
              <a:t>#</a:t>
            </a:r>
          </a:p>
        </p:txBody>
      </p:sp>
      <p:sp>
        <p:nvSpPr>
          <p:cNvPr id="28" name="Text Placeholder 7">
            <a:extLst>
              <a:ext uri="{FF2B5EF4-FFF2-40B4-BE49-F238E27FC236}">
                <a16:creationId xmlns:a16="http://schemas.microsoft.com/office/drawing/2014/main" id="{31D2CDED-D638-465B-B1E9-57ADBBAE0714}"/>
              </a:ext>
            </a:extLst>
          </p:cNvPr>
          <p:cNvSpPr>
            <a:spLocks noGrp="1"/>
          </p:cNvSpPr>
          <p:nvPr>
            <p:ph type="body" sz="quarter" idx="19"/>
          </p:nvPr>
        </p:nvSpPr>
        <p:spPr>
          <a:xfrm>
            <a:off x="5210173" y="4907455"/>
            <a:ext cx="1787258" cy="1512398"/>
          </a:xfrm>
        </p:spPr>
        <p:txBody>
          <a:bodyPr/>
          <a:lstStyle>
            <a:lvl1pPr marL="0" indent="0">
              <a:buNone/>
              <a:defRPr sz="1500" b="1">
                <a:solidFill>
                  <a:schemeClr val="tx2"/>
                </a:solidFill>
              </a:defRPr>
            </a:lvl1pPr>
            <a:lvl2pPr marL="0" indent="0">
              <a:buNone/>
              <a:tabLst/>
              <a:defRPr sz="900">
                <a:solidFill>
                  <a:schemeClr val="tx2"/>
                </a:solidFill>
              </a:defRPr>
            </a:lvl2pPr>
          </a:lstStyle>
          <a:p>
            <a:pPr lvl="0"/>
            <a:r>
              <a:rPr lang="en-US"/>
              <a:t>Click to edit Master text styles</a:t>
            </a:r>
          </a:p>
          <a:p>
            <a:pPr lvl="1"/>
            <a:r>
              <a:rPr lang="en-US"/>
              <a:t>Second level</a:t>
            </a:r>
          </a:p>
        </p:txBody>
      </p:sp>
      <p:sp>
        <p:nvSpPr>
          <p:cNvPr id="29" name="Text Placeholder 28">
            <a:extLst>
              <a:ext uri="{FF2B5EF4-FFF2-40B4-BE49-F238E27FC236}">
                <a16:creationId xmlns:a16="http://schemas.microsoft.com/office/drawing/2014/main" id="{15EFD88B-0D56-4B5C-B123-46A82A22164F}"/>
              </a:ext>
            </a:extLst>
          </p:cNvPr>
          <p:cNvSpPr>
            <a:spLocks noGrp="1"/>
          </p:cNvSpPr>
          <p:nvPr>
            <p:ph type="body" sz="quarter" idx="20" hasCustomPrompt="1"/>
          </p:nvPr>
        </p:nvSpPr>
        <p:spPr>
          <a:xfrm>
            <a:off x="5210173" y="4298953"/>
            <a:ext cx="446373" cy="444994"/>
          </a:xfrm>
          <a:custGeom>
            <a:avLst/>
            <a:gdLst>
              <a:gd name="connsiteX0" fmla="*/ 2242378 w 4486877"/>
              <a:gd name="connsiteY0" fmla="*/ 0 h 4473019"/>
              <a:gd name="connsiteX1" fmla="*/ 4269843 w 4486877"/>
              <a:gd name="connsiteY1" fmla="*/ 195290 h 4473019"/>
              <a:gd name="connsiteX2" fmla="*/ 4289434 w 4486877"/>
              <a:gd name="connsiteY2" fmla="*/ 199910 h 4473019"/>
              <a:gd name="connsiteX3" fmla="*/ 4291588 w 4486877"/>
              <a:gd name="connsiteY3" fmla="*/ 209046 h 4473019"/>
              <a:gd name="connsiteX4" fmla="*/ 4486877 w 4486877"/>
              <a:gd name="connsiteY4" fmla="*/ 2236510 h 4473019"/>
              <a:gd name="connsiteX5" fmla="*/ 4291588 w 4486877"/>
              <a:gd name="connsiteY5" fmla="*/ 4263975 h 4473019"/>
              <a:gd name="connsiteX6" fmla="*/ 4289434 w 4486877"/>
              <a:gd name="connsiteY6" fmla="*/ 4273110 h 4473019"/>
              <a:gd name="connsiteX7" fmla="*/ 4269841 w 4486877"/>
              <a:gd name="connsiteY7" fmla="*/ 4277730 h 4473019"/>
              <a:gd name="connsiteX8" fmla="*/ 2242376 w 4486877"/>
              <a:gd name="connsiteY8" fmla="*/ 4473019 h 4473019"/>
              <a:gd name="connsiteX9" fmla="*/ 214912 w 4486877"/>
              <a:gd name="connsiteY9" fmla="*/ 4277730 h 4473019"/>
              <a:gd name="connsiteX10" fmla="*/ 197570 w 4486877"/>
              <a:gd name="connsiteY10" fmla="*/ 4273641 h 4473019"/>
              <a:gd name="connsiteX11" fmla="*/ 195290 w 4486877"/>
              <a:gd name="connsiteY11" fmla="*/ 4263972 h 4473019"/>
              <a:gd name="connsiteX12" fmla="*/ 0 w 4486877"/>
              <a:gd name="connsiteY12" fmla="*/ 2236507 h 4473019"/>
              <a:gd name="connsiteX13" fmla="*/ 195290 w 4486877"/>
              <a:gd name="connsiteY13" fmla="*/ 209043 h 4473019"/>
              <a:gd name="connsiteX14" fmla="*/ 197568 w 4486877"/>
              <a:gd name="connsiteY14" fmla="*/ 199380 h 4473019"/>
              <a:gd name="connsiteX15" fmla="*/ 214914 w 4486877"/>
              <a:gd name="connsiteY15" fmla="*/ 195290 h 4473019"/>
              <a:gd name="connsiteX16" fmla="*/ 2242378 w 4486877"/>
              <a:gd name="connsiteY16" fmla="*/ 0 h 4473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6877" h="4473019">
                <a:moveTo>
                  <a:pt x="2242378" y="0"/>
                </a:moveTo>
                <a:cubicBezTo>
                  <a:pt x="2993397" y="0"/>
                  <a:pt x="3691091" y="71994"/>
                  <a:pt x="4269843" y="195290"/>
                </a:cubicBezTo>
                <a:lnTo>
                  <a:pt x="4289434" y="199910"/>
                </a:lnTo>
                <a:lnTo>
                  <a:pt x="4291588" y="209046"/>
                </a:lnTo>
                <a:cubicBezTo>
                  <a:pt x="4414883" y="787797"/>
                  <a:pt x="4486877" y="1485492"/>
                  <a:pt x="4486877" y="2236510"/>
                </a:cubicBezTo>
                <a:cubicBezTo>
                  <a:pt x="4486877" y="2987529"/>
                  <a:pt x="4414883" y="3685223"/>
                  <a:pt x="4291588" y="4263975"/>
                </a:cubicBezTo>
                <a:lnTo>
                  <a:pt x="4289434" y="4273110"/>
                </a:lnTo>
                <a:lnTo>
                  <a:pt x="4269841" y="4277730"/>
                </a:lnTo>
                <a:cubicBezTo>
                  <a:pt x="3691089" y="4401025"/>
                  <a:pt x="2993395" y="4473019"/>
                  <a:pt x="2242376" y="4473019"/>
                </a:cubicBezTo>
                <a:cubicBezTo>
                  <a:pt x="1491358" y="4473019"/>
                  <a:pt x="793663" y="4401025"/>
                  <a:pt x="214912" y="4277730"/>
                </a:cubicBezTo>
                <a:lnTo>
                  <a:pt x="197570" y="4273641"/>
                </a:lnTo>
                <a:lnTo>
                  <a:pt x="195290" y="4263972"/>
                </a:lnTo>
                <a:cubicBezTo>
                  <a:pt x="71994" y="3685220"/>
                  <a:pt x="0" y="2987526"/>
                  <a:pt x="0" y="2236507"/>
                </a:cubicBezTo>
                <a:cubicBezTo>
                  <a:pt x="0" y="1485489"/>
                  <a:pt x="71994" y="787794"/>
                  <a:pt x="195290" y="209043"/>
                </a:cubicBezTo>
                <a:lnTo>
                  <a:pt x="197568" y="199380"/>
                </a:lnTo>
                <a:lnTo>
                  <a:pt x="214914" y="195290"/>
                </a:lnTo>
                <a:cubicBezTo>
                  <a:pt x="793665" y="71994"/>
                  <a:pt x="1491360" y="0"/>
                  <a:pt x="2242378" y="0"/>
                </a:cubicBezTo>
                <a:close/>
              </a:path>
            </a:pathLst>
          </a:custGeom>
          <a:solidFill>
            <a:schemeClr val="tx2"/>
          </a:solidFill>
        </p:spPr>
        <p:txBody>
          <a:bodyPr wrap="square" anchor="ctr">
            <a:noAutofit/>
          </a:bodyPr>
          <a:lstStyle>
            <a:lvl1pPr marL="0" indent="0" algn="ctr">
              <a:lnSpc>
                <a:spcPct val="75000"/>
              </a:lnSpc>
              <a:spcBef>
                <a:spcPts val="0"/>
              </a:spcBef>
              <a:buNone/>
              <a:defRPr sz="3500" b="0">
                <a:solidFill>
                  <a:schemeClr val="bg1"/>
                </a:solidFill>
                <a:latin typeface="+mj-lt"/>
              </a:defRPr>
            </a:lvl1pPr>
            <a:lvl2pPr marL="355600" indent="-355600">
              <a:buNone/>
              <a:tabLst/>
              <a:defRPr sz="900"/>
            </a:lvl2pPr>
          </a:lstStyle>
          <a:p>
            <a:pPr lvl="0"/>
            <a:r>
              <a:rPr lang="en-US" dirty="0"/>
              <a:t>#</a:t>
            </a:r>
          </a:p>
        </p:txBody>
      </p:sp>
      <p:sp>
        <p:nvSpPr>
          <p:cNvPr id="30" name="Text Placeholder 7">
            <a:extLst>
              <a:ext uri="{FF2B5EF4-FFF2-40B4-BE49-F238E27FC236}">
                <a16:creationId xmlns:a16="http://schemas.microsoft.com/office/drawing/2014/main" id="{2142A3C4-CA7E-4962-85E4-227F3FF3CE8B}"/>
              </a:ext>
            </a:extLst>
          </p:cNvPr>
          <p:cNvSpPr>
            <a:spLocks noGrp="1"/>
          </p:cNvSpPr>
          <p:nvPr>
            <p:ph type="body" sz="quarter" idx="21"/>
          </p:nvPr>
        </p:nvSpPr>
        <p:spPr>
          <a:xfrm>
            <a:off x="7623173" y="4907455"/>
            <a:ext cx="1787258" cy="1512398"/>
          </a:xfrm>
        </p:spPr>
        <p:txBody>
          <a:bodyPr/>
          <a:lstStyle>
            <a:lvl1pPr marL="0" indent="0">
              <a:buNone/>
              <a:defRPr sz="1500" b="1">
                <a:solidFill>
                  <a:schemeClr val="tx2"/>
                </a:solidFill>
              </a:defRPr>
            </a:lvl1pPr>
            <a:lvl2pPr marL="0" indent="0">
              <a:buNone/>
              <a:tabLst/>
              <a:defRPr sz="900">
                <a:solidFill>
                  <a:schemeClr val="tx2"/>
                </a:solidFill>
              </a:defRPr>
            </a:lvl2pPr>
          </a:lstStyle>
          <a:p>
            <a:pPr lvl="0"/>
            <a:r>
              <a:rPr lang="en-US"/>
              <a:t>Click to edit Master text styles</a:t>
            </a:r>
          </a:p>
          <a:p>
            <a:pPr lvl="1"/>
            <a:r>
              <a:rPr lang="en-US"/>
              <a:t>Second level</a:t>
            </a:r>
          </a:p>
        </p:txBody>
      </p:sp>
      <p:sp>
        <p:nvSpPr>
          <p:cNvPr id="31" name="Text Placeholder 30">
            <a:extLst>
              <a:ext uri="{FF2B5EF4-FFF2-40B4-BE49-F238E27FC236}">
                <a16:creationId xmlns:a16="http://schemas.microsoft.com/office/drawing/2014/main" id="{BEFCFEC6-F9C9-4C38-B2CA-B9DF4825357E}"/>
              </a:ext>
            </a:extLst>
          </p:cNvPr>
          <p:cNvSpPr>
            <a:spLocks noGrp="1"/>
          </p:cNvSpPr>
          <p:nvPr>
            <p:ph type="body" sz="quarter" idx="22" hasCustomPrompt="1"/>
          </p:nvPr>
        </p:nvSpPr>
        <p:spPr>
          <a:xfrm>
            <a:off x="7623173" y="4298953"/>
            <a:ext cx="446373" cy="444994"/>
          </a:xfrm>
          <a:custGeom>
            <a:avLst/>
            <a:gdLst>
              <a:gd name="connsiteX0" fmla="*/ 2242378 w 4486877"/>
              <a:gd name="connsiteY0" fmla="*/ 0 h 4473019"/>
              <a:gd name="connsiteX1" fmla="*/ 4269843 w 4486877"/>
              <a:gd name="connsiteY1" fmla="*/ 195290 h 4473019"/>
              <a:gd name="connsiteX2" fmla="*/ 4289434 w 4486877"/>
              <a:gd name="connsiteY2" fmla="*/ 199910 h 4473019"/>
              <a:gd name="connsiteX3" fmla="*/ 4291588 w 4486877"/>
              <a:gd name="connsiteY3" fmla="*/ 209046 h 4473019"/>
              <a:gd name="connsiteX4" fmla="*/ 4486877 w 4486877"/>
              <a:gd name="connsiteY4" fmla="*/ 2236510 h 4473019"/>
              <a:gd name="connsiteX5" fmla="*/ 4291588 w 4486877"/>
              <a:gd name="connsiteY5" fmla="*/ 4263975 h 4473019"/>
              <a:gd name="connsiteX6" fmla="*/ 4289434 w 4486877"/>
              <a:gd name="connsiteY6" fmla="*/ 4273110 h 4473019"/>
              <a:gd name="connsiteX7" fmla="*/ 4269841 w 4486877"/>
              <a:gd name="connsiteY7" fmla="*/ 4277730 h 4473019"/>
              <a:gd name="connsiteX8" fmla="*/ 2242376 w 4486877"/>
              <a:gd name="connsiteY8" fmla="*/ 4473019 h 4473019"/>
              <a:gd name="connsiteX9" fmla="*/ 214912 w 4486877"/>
              <a:gd name="connsiteY9" fmla="*/ 4277730 h 4473019"/>
              <a:gd name="connsiteX10" fmla="*/ 197570 w 4486877"/>
              <a:gd name="connsiteY10" fmla="*/ 4273641 h 4473019"/>
              <a:gd name="connsiteX11" fmla="*/ 195290 w 4486877"/>
              <a:gd name="connsiteY11" fmla="*/ 4263972 h 4473019"/>
              <a:gd name="connsiteX12" fmla="*/ 0 w 4486877"/>
              <a:gd name="connsiteY12" fmla="*/ 2236507 h 4473019"/>
              <a:gd name="connsiteX13" fmla="*/ 195290 w 4486877"/>
              <a:gd name="connsiteY13" fmla="*/ 209043 h 4473019"/>
              <a:gd name="connsiteX14" fmla="*/ 197568 w 4486877"/>
              <a:gd name="connsiteY14" fmla="*/ 199380 h 4473019"/>
              <a:gd name="connsiteX15" fmla="*/ 214914 w 4486877"/>
              <a:gd name="connsiteY15" fmla="*/ 195290 h 4473019"/>
              <a:gd name="connsiteX16" fmla="*/ 2242378 w 4486877"/>
              <a:gd name="connsiteY16" fmla="*/ 0 h 4473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6877" h="4473019">
                <a:moveTo>
                  <a:pt x="2242378" y="0"/>
                </a:moveTo>
                <a:cubicBezTo>
                  <a:pt x="2993397" y="0"/>
                  <a:pt x="3691091" y="71994"/>
                  <a:pt x="4269843" y="195290"/>
                </a:cubicBezTo>
                <a:lnTo>
                  <a:pt x="4289434" y="199910"/>
                </a:lnTo>
                <a:lnTo>
                  <a:pt x="4291588" y="209046"/>
                </a:lnTo>
                <a:cubicBezTo>
                  <a:pt x="4414883" y="787797"/>
                  <a:pt x="4486877" y="1485492"/>
                  <a:pt x="4486877" y="2236510"/>
                </a:cubicBezTo>
                <a:cubicBezTo>
                  <a:pt x="4486877" y="2987529"/>
                  <a:pt x="4414883" y="3685223"/>
                  <a:pt x="4291588" y="4263975"/>
                </a:cubicBezTo>
                <a:lnTo>
                  <a:pt x="4289434" y="4273110"/>
                </a:lnTo>
                <a:lnTo>
                  <a:pt x="4269841" y="4277730"/>
                </a:lnTo>
                <a:cubicBezTo>
                  <a:pt x="3691089" y="4401025"/>
                  <a:pt x="2993395" y="4473019"/>
                  <a:pt x="2242376" y="4473019"/>
                </a:cubicBezTo>
                <a:cubicBezTo>
                  <a:pt x="1491358" y="4473019"/>
                  <a:pt x="793663" y="4401025"/>
                  <a:pt x="214912" y="4277730"/>
                </a:cubicBezTo>
                <a:lnTo>
                  <a:pt x="197570" y="4273641"/>
                </a:lnTo>
                <a:lnTo>
                  <a:pt x="195290" y="4263972"/>
                </a:lnTo>
                <a:cubicBezTo>
                  <a:pt x="71994" y="3685220"/>
                  <a:pt x="0" y="2987526"/>
                  <a:pt x="0" y="2236507"/>
                </a:cubicBezTo>
                <a:cubicBezTo>
                  <a:pt x="0" y="1485489"/>
                  <a:pt x="71994" y="787794"/>
                  <a:pt x="195290" y="209043"/>
                </a:cubicBezTo>
                <a:lnTo>
                  <a:pt x="197568" y="199380"/>
                </a:lnTo>
                <a:lnTo>
                  <a:pt x="214914" y="195290"/>
                </a:lnTo>
                <a:cubicBezTo>
                  <a:pt x="793665" y="71994"/>
                  <a:pt x="1491360" y="0"/>
                  <a:pt x="2242378" y="0"/>
                </a:cubicBezTo>
                <a:close/>
              </a:path>
            </a:pathLst>
          </a:custGeom>
          <a:solidFill>
            <a:schemeClr val="tx2"/>
          </a:solidFill>
        </p:spPr>
        <p:txBody>
          <a:bodyPr wrap="square" anchor="ctr">
            <a:noAutofit/>
          </a:bodyPr>
          <a:lstStyle>
            <a:lvl1pPr marL="0" indent="0" algn="ctr">
              <a:lnSpc>
                <a:spcPct val="75000"/>
              </a:lnSpc>
              <a:spcBef>
                <a:spcPts val="0"/>
              </a:spcBef>
              <a:buNone/>
              <a:defRPr sz="3500" b="0">
                <a:solidFill>
                  <a:schemeClr val="bg1"/>
                </a:solidFill>
                <a:latin typeface="+mj-lt"/>
              </a:defRPr>
            </a:lvl1pPr>
            <a:lvl2pPr marL="355600" indent="-355600">
              <a:buNone/>
              <a:tabLst/>
              <a:defRPr sz="900"/>
            </a:lvl2pPr>
          </a:lstStyle>
          <a:p>
            <a:pPr lvl="0"/>
            <a:r>
              <a:rPr lang="en-US" dirty="0"/>
              <a:t>#</a:t>
            </a:r>
          </a:p>
        </p:txBody>
      </p:sp>
      <p:sp>
        <p:nvSpPr>
          <p:cNvPr id="32" name="Text Placeholder 7">
            <a:extLst>
              <a:ext uri="{FF2B5EF4-FFF2-40B4-BE49-F238E27FC236}">
                <a16:creationId xmlns:a16="http://schemas.microsoft.com/office/drawing/2014/main" id="{8C2F8693-E553-44E3-825E-9DD01284959A}"/>
              </a:ext>
            </a:extLst>
          </p:cNvPr>
          <p:cNvSpPr>
            <a:spLocks noGrp="1"/>
          </p:cNvSpPr>
          <p:nvPr>
            <p:ph type="body" sz="quarter" idx="23"/>
          </p:nvPr>
        </p:nvSpPr>
        <p:spPr>
          <a:xfrm>
            <a:off x="10036173" y="4907455"/>
            <a:ext cx="1787258" cy="1512398"/>
          </a:xfrm>
        </p:spPr>
        <p:txBody>
          <a:bodyPr/>
          <a:lstStyle>
            <a:lvl1pPr marL="0" indent="0">
              <a:buNone/>
              <a:defRPr sz="1500" b="1">
                <a:solidFill>
                  <a:schemeClr val="tx2"/>
                </a:solidFill>
              </a:defRPr>
            </a:lvl1pPr>
            <a:lvl2pPr marL="0" indent="0">
              <a:buNone/>
              <a:tabLst/>
              <a:defRPr sz="900">
                <a:solidFill>
                  <a:schemeClr val="tx2"/>
                </a:solidFill>
              </a:defRPr>
            </a:lvl2pPr>
          </a:lstStyle>
          <a:p>
            <a:pPr lvl="0"/>
            <a:r>
              <a:rPr lang="en-US"/>
              <a:t>Click to edit Master text styles</a:t>
            </a:r>
          </a:p>
          <a:p>
            <a:pPr lvl="1"/>
            <a:r>
              <a:rPr lang="en-US"/>
              <a:t>Second level</a:t>
            </a:r>
          </a:p>
        </p:txBody>
      </p:sp>
      <p:sp>
        <p:nvSpPr>
          <p:cNvPr id="33" name="Text Placeholder 32">
            <a:extLst>
              <a:ext uri="{FF2B5EF4-FFF2-40B4-BE49-F238E27FC236}">
                <a16:creationId xmlns:a16="http://schemas.microsoft.com/office/drawing/2014/main" id="{E5FB64C0-4B9F-4E25-A7A0-96CDE3DD7DA0}"/>
              </a:ext>
            </a:extLst>
          </p:cNvPr>
          <p:cNvSpPr>
            <a:spLocks noGrp="1"/>
          </p:cNvSpPr>
          <p:nvPr>
            <p:ph type="body" sz="quarter" idx="24" hasCustomPrompt="1"/>
          </p:nvPr>
        </p:nvSpPr>
        <p:spPr>
          <a:xfrm>
            <a:off x="10036173" y="4298953"/>
            <a:ext cx="446373" cy="444994"/>
          </a:xfrm>
          <a:custGeom>
            <a:avLst/>
            <a:gdLst>
              <a:gd name="connsiteX0" fmla="*/ 2242378 w 4486877"/>
              <a:gd name="connsiteY0" fmla="*/ 0 h 4473019"/>
              <a:gd name="connsiteX1" fmla="*/ 4269843 w 4486877"/>
              <a:gd name="connsiteY1" fmla="*/ 195290 h 4473019"/>
              <a:gd name="connsiteX2" fmla="*/ 4289434 w 4486877"/>
              <a:gd name="connsiteY2" fmla="*/ 199910 h 4473019"/>
              <a:gd name="connsiteX3" fmla="*/ 4291588 w 4486877"/>
              <a:gd name="connsiteY3" fmla="*/ 209046 h 4473019"/>
              <a:gd name="connsiteX4" fmla="*/ 4486877 w 4486877"/>
              <a:gd name="connsiteY4" fmla="*/ 2236510 h 4473019"/>
              <a:gd name="connsiteX5" fmla="*/ 4291588 w 4486877"/>
              <a:gd name="connsiteY5" fmla="*/ 4263975 h 4473019"/>
              <a:gd name="connsiteX6" fmla="*/ 4289434 w 4486877"/>
              <a:gd name="connsiteY6" fmla="*/ 4273110 h 4473019"/>
              <a:gd name="connsiteX7" fmla="*/ 4269841 w 4486877"/>
              <a:gd name="connsiteY7" fmla="*/ 4277730 h 4473019"/>
              <a:gd name="connsiteX8" fmla="*/ 2242376 w 4486877"/>
              <a:gd name="connsiteY8" fmla="*/ 4473019 h 4473019"/>
              <a:gd name="connsiteX9" fmla="*/ 214912 w 4486877"/>
              <a:gd name="connsiteY9" fmla="*/ 4277730 h 4473019"/>
              <a:gd name="connsiteX10" fmla="*/ 197570 w 4486877"/>
              <a:gd name="connsiteY10" fmla="*/ 4273641 h 4473019"/>
              <a:gd name="connsiteX11" fmla="*/ 195290 w 4486877"/>
              <a:gd name="connsiteY11" fmla="*/ 4263972 h 4473019"/>
              <a:gd name="connsiteX12" fmla="*/ 0 w 4486877"/>
              <a:gd name="connsiteY12" fmla="*/ 2236507 h 4473019"/>
              <a:gd name="connsiteX13" fmla="*/ 195290 w 4486877"/>
              <a:gd name="connsiteY13" fmla="*/ 209043 h 4473019"/>
              <a:gd name="connsiteX14" fmla="*/ 197568 w 4486877"/>
              <a:gd name="connsiteY14" fmla="*/ 199380 h 4473019"/>
              <a:gd name="connsiteX15" fmla="*/ 214914 w 4486877"/>
              <a:gd name="connsiteY15" fmla="*/ 195290 h 4473019"/>
              <a:gd name="connsiteX16" fmla="*/ 2242378 w 4486877"/>
              <a:gd name="connsiteY16" fmla="*/ 0 h 4473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6877" h="4473019">
                <a:moveTo>
                  <a:pt x="2242378" y="0"/>
                </a:moveTo>
                <a:cubicBezTo>
                  <a:pt x="2993397" y="0"/>
                  <a:pt x="3691091" y="71994"/>
                  <a:pt x="4269843" y="195290"/>
                </a:cubicBezTo>
                <a:lnTo>
                  <a:pt x="4289434" y="199910"/>
                </a:lnTo>
                <a:lnTo>
                  <a:pt x="4291588" y="209046"/>
                </a:lnTo>
                <a:cubicBezTo>
                  <a:pt x="4414883" y="787797"/>
                  <a:pt x="4486877" y="1485492"/>
                  <a:pt x="4486877" y="2236510"/>
                </a:cubicBezTo>
                <a:cubicBezTo>
                  <a:pt x="4486877" y="2987529"/>
                  <a:pt x="4414883" y="3685223"/>
                  <a:pt x="4291588" y="4263975"/>
                </a:cubicBezTo>
                <a:lnTo>
                  <a:pt x="4289434" y="4273110"/>
                </a:lnTo>
                <a:lnTo>
                  <a:pt x="4269841" y="4277730"/>
                </a:lnTo>
                <a:cubicBezTo>
                  <a:pt x="3691089" y="4401025"/>
                  <a:pt x="2993395" y="4473019"/>
                  <a:pt x="2242376" y="4473019"/>
                </a:cubicBezTo>
                <a:cubicBezTo>
                  <a:pt x="1491358" y="4473019"/>
                  <a:pt x="793663" y="4401025"/>
                  <a:pt x="214912" y="4277730"/>
                </a:cubicBezTo>
                <a:lnTo>
                  <a:pt x="197570" y="4273641"/>
                </a:lnTo>
                <a:lnTo>
                  <a:pt x="195290" y="4263972"/>
                </a:lnTo>
                <a:cubicBezTo>
                  <a:pt x="71994" y="3685220"/>
                  <a:pt x="0" y="2987526"/>
                  <a:pt x="0" y="2236507"/>
                </a:cubicBezTo>
                <a:cubicBezTo>
                  <a:pt x="0" y="1485489"/>
                  <a:pt x="71994" y="787794"/>
                  <a:pt x="195290" y="209043"/>
                </a:cubicBezTo>
                <a:lnTo>
                  <a:pt x="197568" y="199380"/>
                </a:lnTo>
                <a:lnTo>
                  <a:pt x="214914" y="195290"/>
                </a:lnTo>
                <a:cubicBezTo>
                  <a:pt x="793665" y="71994"/>
                  <a:pt x="1491360" y="0"/>
                  <a:pt x="2242378" y="0"/>
                </a:cubicBezTo>
                <a:close/>
              </a:path>
            </a:pathLst>
          </a:custGeom>
          <a:solidFill>
            <a:schemeClr val="tx2"/>
          </a:solidFill>
        </p:spPr>
        <p:txBody>
          <a:bodyPr wrap="square" anchor="ctr">
            <a:noAutofit/>
          </a:bodyPr>
          <a:lstStyle>
            <a:lvl1pPr marL="0" indent="0" algn="ctr">
              <a:lnSpc>
                <a:spcPct val="75000"/>
              </a:lnSpc>
              <a:spcBef>
                <a:spcPts val="0"/>
              </a:spcBef>
              <a:buNone/>
              <a:defRPr sz="3500" b="0">
                <a:solidFill>
                  <a:schemeClr val="bg1"/>
                </a:solidFill>
                <a:latin typeface="+mj-lt"/>
              </a:defRPr>
            </a:lvl1pPr>
            <a:lvl2pPr marL="355600" indent="-355600">
              <a:buNone/>
              <a:tabLst/>
              <a:defRPr sz="900"/>
            </a:lvl2pPr>
          </a:lstStyle>
          <a:p>
            <a:pPr lvl="0"/>
            <a:r>
              <a:rPr lang="en-US" dirty="0"/>
              <a:t>#</a:t>
            </a:r>
          </a:p>
        </p:txBody>
      </p:sp>
    </p:spTree>
    <p:extLst>
      <p:ext uri="{BB962C8B-B14F-4D97-AF65-F5344CB8AC3E}">
        <p14:creationId xmlns:p14="http://schemas.microsoft.com/office/powerpoint/2010/main" val="2871113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x Coloured Text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4" y="295200"/>
            <a:ext cx="11409590" cy="1266900"/>
          </a:xfrm>
        </p:spPr>
        <p:txBody>
          <a:bodyPr/>
          <a:lstStyle>
            <a:lvl1pPr>
              <a:lnSpc>
                <a:spcPct val="76000"/>
              </a:lnSpc>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18A83337-8008-4AF9-8E3D-4810457D649E}"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19" name="Text Placeholder 18">
            <a:extLst>
              <a:ext uri="{FF2B5EF4-FFF2-40B4-BE49-F238E27FC236}">
                <a16:creationId xmlns:a16="http://schemas.microsoft.com/office/drawing/2014/main" id="{7F36A6C0-6D65-45DF-8AEE-6882DFA74467}"/>
              </a:ext>
            </a:extLst>
          </p:cNvPr>
          <p:cNvSpPr>
            <a:spLocks noGrp="1"/>
          </p:cNvSpPr>
          <p:nvPr>
            <p:ph type="body" sz="quarter" idx="22"/>
          </p:nvPr>
        </p:nvSpPr>
        <p:spPr>
          <a:xfrm>
            <a:off x="384173" y="1638300"/>
            <a:ext cx="5588002" cy="4303953"/>
          </a:xfrm>
          <a:prstGeom prst="roundRect">
            <a:avLst>
              <a:gd name="adj" fmla="val 2538"/>
            </a:avLst>
          </a:prstGeom>
          <a:solidFill>
            <a:schemeClr val="accent1"/>
          </a:solidFill>
        </p:spPr>
        <p:txBody>
          <a:bodyPr lIns="126000" tIns="216000" rIns="72000">
            <a:normAutofit/>
          </a:bodyPr>
          <a:lstStyle>
            <a:lvl1pPr marL="0" indent="0">
              <a:buNone/>
              <a:defRPr sz="1500">
                <a:solidFill>
                  <a:schemeClr val="bg1"/>
                </a:solidFill>
              </a:defRPr>
            </a:lvl1pPr>
          </a:lstStyle>
          <a:p>
            <a:pPr lvl="0"/>
            <a:r>
              <a:rPr lang="en-US"/>
              <a:t>Click to edit Master text styles</a:t>
            </a:r>
          </a:p>
        </p:txBody>
      </p:sp>
      <p:sp>
        <p:nvSpPr>
          <p:cNvPr id="24" name="Text Placeholder 18">
            <a:extLst>
              <a:ext uri="{FF2B5EF4-FFF2-40B4-BE49-F238E27FC236}">
                <a16:creationId xmlns:a16="http://schemas.microsoft.com/office/drawing/2014/main" id="{BA01F0BF-339E-4897-A7C3-5BF979EF4C8D}"/>
              </a:ext>
            </a:extLst>
          </p:cNvPr>
          <p:cNvSpPr>
            <a:spLocks noGrp="1"/>
          </p:cNvSpPr>
          <p:nvPr>
            <p:ph type="body" sz="quarter" idx="27"/>
          </p:nvPr>
        </p:nvSpPr>
        <p:spPr>
          <a:xfrm>
            <a:off x="6198164" y="1638301"/>
            <a:ext cx="2701303" cy="2800350"/>
          </a:xfrm>
          <a:prstGeom prst="roundRect">
            <a:avLst>
              <a:gd name="adj" fmla="val 3257"/>
            </a:avLst>
          </a:prstGeom>
          <a:solidFill>
            <a:schemeClr val="tx2"/>
          </a:solidFill>
        </p:spPr>
        <p:txBody>
          <a:bodyPr lIns="126000" tIns="216000" rIns="72000">
            <a:normAutofit/>
          </a:bodyPr>
          <a:lstStyle>
            <a:lvl1pPr marL="0" indent="0">
              <a:buNone/>
              <a:defRPr sz="15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041217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ullete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399" cy="1360800"/>
          </a:xfrm>
        </p:spPr>
        <p:txBody>
          <a:bodyPr/>
          <a:lstStyle>
            <a:lvl1pPr>
              <a:lnSpc>
                <a:spcPct val="76000"/>
              </a:lnSpc>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E50A260B-60E0-4C9D-9D67-00BEB95A3E06}"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Tree>
    <p:extLst>
      <p:ext uri="{BB962C8B-B14F-4D97-AF65-F5344CB8AC3E}">
        <p14:creationId xmlns:p14="http://schemas.microsoft.com/office/powerpoint/2010/main" val="1128824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lus Text Box">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4" y="295200"/>
            <a:ext cx="11409590" cy="1266900"/>
          </a:xfrm>
        </p:spPr>
        <p:txBody>
          <a:bodyPr/>
          <a:lstStyle>
            <a:lvl1pPr>
              <a:lnSpc>
                <a:spcPct val="76000"/>
              </a:lnSpc>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471D6BE3-DFC4-4E71-967C-4A5FD32510BE}"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24" name="Text Placeholder 18">
            <a:extLst>
              <a:ext uri="{FF2B5EF4-FFF2-40B4-BE49-F238E27FC236}">
                <a16:creationId xmlns:a16="http://schemas.microsoft.com/office/drawing/2014/main" id="{BA01F0BF-339E-4897-A7C3-5BF979EF4C8D}"/>
              </a:ext>
            </a:extLst>
          </p:cNvPr>
          <p:cNvSpPr>
            <a:spLocks noGrp="1"/>
          </p:cNvSpPr>
          <p:nvPr>
            <p:ph type="body" sz="quarter" idx="27"/>
          </p:nvPr>
        </p:nvSpPr>
        <p:spPr>
          <a:xfrm>
            <a:off x="6198164" y="2133600"/>
            <a:ext cx="2701303" cy="2800350"/>
          </a:xfrm>
          <a:prstGeom prst="roundRect">
            <a:avLst>
              <a:gd name="adj" fmla="val 3257"/>
            </a:avLst>
          </a:prstGeom>
          <a:solidFill>
            <a:srgbClr val="EEEEF0"/>
          </a:solidFill>
        </p:spPr>
        <p:txBody>
          <a:bodyPr lIns="126000" tIns="216000" rIns="72000">
            <a:normAutofit/>
          </a:bodyPr>
          <a:lstStyle>
            <a:lvl1pPr marL="0" indent="0">
              <a:buNone/>
              <a:defRPr sz="1500">
                <a:solidFill>
                  <a:schemeClr val="tx2"/>
                </a:solidFill>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38A6E1D6-C045-4BB7-82DF-7AB55BCCCC6E}"/>
              </a:ext>
            </a:extLst>
          </p:cNvPr>
          <p:cNvSpPr>
            <a:spLocks noGrp="1"/>
          </p:cNvSpPr>
          <p:nvPr>
            <p:ph idx="1"/>
          </p:nvPr>
        </p:nvSpPr>
        <p:spPr>
          <a:xfrm>
            <a:off x="384173" y="2133600"/>
            <a:ext cx="5583600" cy="4229100"/>
          </a:xfrm>
        </p:spPr>
        <p:txBody>
          <a:bodyPr/>
          <a:lstStyle>
            <a:lvl1pPr marL="0" indent="0">
              <a:buNone/>
              <a:defRPr b="0">
                <a:solidFill>
                  <a:schemeClr val="tx2"/>
                </a:solidFill>
              </a:defRPr>
            </a:lvl1pPr>
            <a:lvl2pPr marL="180975" indent="-180975">
              <a:buFont typeface="Arial" panose="020B0604020202020204" pitchFamily="34" charset="0"/>
              <a:buChar char="•"/>
              <a:defRPr/>
            </a:lvl2pPr>
            <a:lvl3pPr marL="542925" indent="-180975">
              <a:defRPr/>
            </a:lvl3pPr>
            <a:lvl4pPr marL="895350" indent="-180975">
              <a:defRPr/>
            </a:lvl4pPr>
            <a:lvl5pPr marL="1257300" indent="-180975">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Placeholder 7">
            <a:extLst>
              <a:ext uri="{FF2B5EF4-FFF2-40B4-BE49-F238E27FC236}">
                <a16:creationId xmlns:a16="http://schemas.microsoft.com/office/drawing/2014/main" id="{AACEB8A7-1FA9-45AA-A55D-D561A6ECB69C}"/>
              </a:ext>
            </a:extLst>
          </p:cNvPr>
          <p:cNvSpPr>
            <a:spLocks noGrp="1"/>
          </p:cNvSpPr>
          <p:nvPr>
            <p:ph type="body" sz="quarter" idx="14"/>
          </p:nvPr>
        </p:nvSpPr>
        <p:spPr>
          <a:xfrm>
            <a:off x="384174" y="1781175"/>
            <a:ext cx="5583600" cy="352425"/>
          </a:xfrm>
        </p:spPr>
        <p:txBody>
          <a:bodyPr/>
          <a:lstStyle>
            <a:lvl1pPr marL="0" indent="0">
              <a:buNone/>
              <a:defRPr b="1">
                <a:solidFill>
                  <a:schemeClr val="accent1"/>
                </a:solidFill>
              </a:defRPr>
            </a:lvl1pPr>
            <a:lvl2pPr marL="357187" indent="0">
              <a:buNone/>
              <a:defRPr/>
            </a:lvl2pPr>
          </a:lstStyle>
          <a:p>
            <a:pPr lvl="0"/>
            <a:r>
              <a:rPr lang="en-US"/>
              <a:t>Click to edit Master text styles</a:t>
            </a:r>
          </a:p>
        </p:txBody>
      </p:sp>
    </p:spTree>
    <p:extLst>
      <p:ext uri="{BB962C8B-B14F-4D97-AF65-F5344CB8AC3E}">
        <p14:creationId xmlns:p14="http://schemas.microsoft.com/office/powerpoint/2010/main" val="847566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8" name="Picture 7" descr="A picture containing accessory, umbrella, ottoman&#10;&#10;Description automatically generated">
            <a:extLst>
              <a:ext uri="{FF2B5EF4-FFF2-40B4-BE49-F238E27FC236}">
                <a16:creationId xmlns:a16="http://schemas.microsoft.com/office/drawing/2014/main" id="{D805315F-C56E-4D9C-9696-B20111E1938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1999" cy="6858000"/>
          </a:xfrm>
          <a:prstGeom prst="rect">
            <a:avLst/>
          </a:prstGeom>
        </p:spPr>
      </p:pic>
      <p:sp>
        <p:nvSpPr>
          <p:cNvPr id="2" name="Title 1">
            <a:extLst>
              <a:ext uri="{FF2B5EF4-FFF2-40B4-BE49-F238E27FC236}">
                <a16:creationId xmlns:a16="http://schemas.microsoft.com/office/drawing/2014/main" id="{3AAF6E29-D8F6-4F9D-94EF-85D46A995F67}"/>
              </a:ext>
            </a:extLst>
          </p:cNvPr>
          <p:cNvSpPr>
            <a:spLocks noGrp="1"/>
          </p:cNvSpPr>
          <p:nvPr>
            <p:ph type="title"/>
          </p:nvPr>
        </p:nvSpPr>
        <p:spPr>
          <a:xfrm>
            <a:off x="3933371" y="1404940"/>
            <a:ext cx="4397830" cy="4183060"/>
          </a:xfrm>
        </p:spPr>
        <p:txBody>
          <a:bodyPr lIns="252000" tIns="216000" rIns="144000" bIns="180000" anchor="t"/>
          <a:lstStyle>
            <a:lvl1pPr>
              <a:lnSpc>
                <a:spcPct val="74000"/>
              </a:lnSpc>
              <a:defRPr sz="6000">
                <a:solidFill>
                  <a:schemeClr val="bg1"/>
                </a:solidFill>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FE51E57B-0ACF-41B1-A70F-CF1720C5AC14}"/>
              </a:ext>
            </a:extLst>
          </p:cNvPr>
          <p:cNvSpPr>
            <a:spLocks noGrp="1"/>
          </p:cNvSpPr>
          <p:nvPr>
            <p:ph type="dt" sz="half" idx="10"/>
          </p:nvPr>
        </p:nvSpPr>
        <p:spPr/>
        <p:txBody>
          <a:bodyPr/>
          <a:lstStyle/>
          <a:p>
            <a:fld id="{60457257-8B1F-4FA3-83AC-C9344343E2F6}" type="datetime1">
              <a:rPr lang="en-GB" smtClean="0"/>
              <a:t>26/11/2021</a:t>
            </a:fld>
            <a:endParaRPr lang="en-GB"/>
          </a:p>
        </p:txBody>
      </p:sp>
      <p:sp>
        <p:nvSpPr>
          <p:cNvPr id="5" name="Footer Placeholder 4">
            <a:extLst>
              <a:ext uri="{FF2B5EF4-FFF2-40B4-BE49-F238E27FC236}">
                <a16:creationId xmlns:a16="http://schemas.microsoft.com/office/drawing/2014/main" id="{F47239D2-D6E2-4592-A8DF-469CE8968C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FC636B-232A-41A9-8F34-36F95CE8C74F}"/>
              </a:ext>
            </a:extLst>
          </p:cNvPr>
          <p:cNvSpPr>
            <a:spLocks noGrp="1"/>
          </p:cNvSpPr>
          <p:nvPr>
            <p:ph type="sldNum" sz="quarter" idx="12"/>
          </p:nvPr>
        </p:nvSpPr>
        <p:spPr/>
        <p:txBody>
          <a:bodyPr/>
          <a:lstStyle/>
          <a:p>
            <a:fld id="{4DB42E12-A786-4CC2-B533-7A1658A15C83}" type="slidenum">
              <a:rPr lang="en-GB" smtClean="0"/>
              <a:t>‹#›</a:t>
            </a:fld>
            <a:endParaRPr lang="en-GB"/>
          </a:p>
        </p:txBody>
      </p:sp>
      <p:pic>
        <p:nvPicPr>
          <p:cNvPr id="7" name="Graphic 6">
            <a:extLst>
              <a:ext uri="{FF2B5EF4-FFF2-40B4-BE49-F238E27FC236}">
                <a16:creationId xmlns:a16="http://schemas.microsoft.com/office/drawing/2014/main" id="{DFFE9FFB-04DD-4E9F-BAC9-73A3BD228E01}"/>
              </a:ext>
            </a:extLst>
          </p:cNvPr>
          <p:cNvPicPr>
            <a:picLocks noChangeAspect="1"/>
          </p:cNvPicPr>
          <p:nvPr userDrawn="1"/>
        </p:nvPicPr>
        <p:blipFill rotWithShape="1">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rcRect r="83182"/>
          <a:stretch/>
        </p:blipFill>
        <p:spPr>
          <a:xfrm>
            <a:off x="11296280" y="304801"/>
            <a:ext cx="560368" cy="500063"/>
          </a:xfrm>
          <a:prstGeom prst="rect">
            <a:avLst/>
          </a:prstGeom>
        </p:spPr>
      </p:pic>
    </p:spTree>
    <p:extLst>
      <p:ext uri="{BB962C8B-B14F-4D97-AF65-F5344CB8AC3E}">
        <p14:creationId xmlns:p14="http://schemas.microsoft.com/office/powerpoint/2010/main" val="811631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gitali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399" cy="1360800"/>
          </a:xfrm>
        </p:spPr>
        <p:txBody>
          <a:bodyPr/>
          <a:lstStyle>
            <a:lvl1pPr>
              <a:lnSpc>
                <a:spcPct val="76000"/>
              </a:lnSpc>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E50A260B-60E0-4C9D-9D67-00BEB95A3E06}"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9" name="Content Placeholder 2">
            <a:extLst>
              <a:ext uri="{FF2B5EF4-FFF2-40B4-BE49-F238E27FC236}">
                <a16:creationId xmlns:a16="http://schemas.microsoft.com/office/drawing/2014/main" id="{17705CA3-5155-4372-B565-46A0B4BA057C}"/>
              </a:ext>
            </a:extLst>
          </p:cNvPr>
          <p:cNvSpPr>
            <a:spLocks noGrp="1"/>
          </p:cNvSpPr>
          <p:nvPr>
            <p:ph idx="1"/>
          </p:nvPr>
        </p:nvSpPr>
        <p:spPr>
          <a:xfrm>
            <a:off x="384173"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a:extLst>
              <a:ext uri="{FF2B5EF4-FFF2-40B4-BE49-F238E27FC236}">
                <a16:creationId xmlns:a16="http://schemas.microsoft.com/office/drawing/2014/main" id="{2B6C1377-736D-4D3C-A09C-47BB4FEE68CA}"/>
              </a:ext>
            </a:extLst>
          </p:cNvPr>
          <p:cNvSpPr>
            <a:spLocks noGrp="1"/>
          </p:cNvSpPr>
          <p:nvPr>
            <p:ph idx="13"/>
          </p:nvPr>
        </p:nvSpPr>
        <p:spPr>
          <a:xfrm>
            <a:off x="6210300"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49624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xpa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399" cy="1360800"/>
          </a:xfrm>
        </p:spPr>
        <p:txBody>
          <a:bodyPr/>
          <a:lstStyle>
            <a:lvl1pPr>
              <a:lnSpc>
                <a:spcPct val="76000"/>
              </a:lnSpc>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E50A260B-60E0-4C9D-9D67-00BEB95A3E06}"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9" name="Content Placeholder 2">
            <a:extLst>
              <a:ext uri="{FF2B5EF4-FFF2-40B4-BE49-F238E27FC236}">
                <a16:creationId xmlns:a16="http://schemas.microsoft.com/office/drawing/2014/main" id="{2FC91CBC-8756-4D80-A04F-D6997CAE82A1}"/>
              </a:ext>
            </a:extLst>
          </p:cNvPr>
          <p:cNvSpPr>
            <a:spLocks noGrp="1"/>
          </p:cNvSpPr>
          <p:nvPr>
            <p:ph idx="1"/>
          </p:nvPr>
        </p:nvSpPr>
        <p:spPr>
          <a:xfrm>
            <a:off x="384173"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a:extLst>
              <a:ext uri="{FF2B5EF4-FFF2-40B4-BE49-F238E27FC236}">
                <a16:creationId xmlns:a16="http://schemas.microsoft.com/office/drawing/2014/main" id="{286DE73D-8295-460A-9CCB-6123C7FE692E}"/>
              </a:ext>
            </a:extLst>
          </p:cNvPr>
          <p:cNvSpPr>
            <a:spLocks noGrp="1"/>
          </p:cNvSpPr>
          <p:nvPr>
            <p:ph idx="13"/>
          </p:nvPr>
        </p:nvSpPr>
        <p:spPr>
          <a:xfrm>
            <a:off x="6210300"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09016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lp">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399" cy="1360800"/>
          </a:xfrm>
        </p:spPr>
        <p:txBody>
          <a:bodyPr/>
          <a:lstStyle>
            <a:lvl1pPr>
              <a:lnSpc>
                <a:spcPct val="76000"/>
              </a:lnSpc>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E50A260B-60E0-4C9D-9D67-00BEB95A3E06}"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9" name="Content Placeholder 2">
            <a:extLst>
              <a:ext uri="{FF2B5EF4-FFF2-40B4-BE49-F238E27FC236}">
                <a16:creationId xmlns:a16="http://schemas.microsoft.com/office/drawing/2014/main" id="{20E90D5C-E753-4230-9D58-ABBFB53B4E35}"/>
              </a:ext>
            </a:extLst>
          </p:cNvPr>
          <p:cNvSpPr>
            <a:spLocks noGrp="1"/>
          </p:cNvSpPr>
          <p:nvPr>
            <p:ph idx="1"/>
          </p:nvPr>
        </p:nvSpPr>
        <p:spPr>
          <a:xfrm>
            <a:off x="384173"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a:extLst>
              <a:ext uri="{FF2B5EF4-FFF2-40B4-BE49-F238E27FC236}">
                <a16:creationId xmlns:a16="http://schemas.microsoft.com/office/drawing/2014/main" id="{A6BDFCC6-CB3E-4641-A8E4-659C13830694}"/>
              </a:ext>
            </a:extLst>
          </p:cNvPr>
          <p:cNvSpPr>
            <a:spLocks noGrp="1"/>
          </p:cNvSpPr>
          <p:nvPr>
            <p:ph idx="13"/>
          </p:nvPr>
        </p:nvSpPr>
        <p:spPr>
          <a:xfrm>
            <a:off x="6210300"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640981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ote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399" cy="1360800"/>
          </a:xfrm>
        </p:spPr>
        <p:txBody>
          <a:bodyPr/>
          <a:lstStyle>
            <a:lvl1pPr>
              <a:lnSpc>
                <a:spcPct val="76000"/>
              </a:lnSpc>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E50A260B-60E0-4C9D-9D67-00BEB95A3E06}"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9" name="Content Placeholder 2">
            <a:extLst>
              <a:ext uri="{FF2B5EF4-FFF2-40B4-BE49-F238E27FC236}">
                <a16:creationId xmlns:a16="http://schemas.microsoft.com/office/drawing/2014/main" id="{9575B337-1DB8-4455-9E80-7E76B5A316AA}"/>
              </a:ext>
            </a:extLst>
          </p:cNvPr>
          <p:cNvSpPr>
            <a:spLocks noGrp="1"/>
          </p:cNvSpPr>
          <p:nvPr>
            <p:ph idx="1"/>
          </p:nvPr>
        </p:nvSpPr>
        <p:spPr>
          <a:xfrm>
            <a:off x="384173"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a:extLst>
              <a:ext uri="{FF2B5EF4-FFF2-40B4-BE49-F238E27FC236}">
                <a16:creationId xmlns:a16="http://schemas.microsoft.com/office/drawing/2014/main" id="{5C1AE2C2-158D-492B-A109-45B1E9D8EA5E}"/>
              </a:ext>
            </a:extLst>
          </p:cNvPr>
          <p:cNvSpPr>
            <a:spLocks noGrp="1"/>
          </p:cNvSpPr>
          <p:nvPr>
            <p:ph idx="13"/>
          </p:nvPr>
        </p:nvSpPr>
        <p:spPr>
          <a:xfrm>
            <a:off x="6210300"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106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Unleas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399" cy="1360800"/>
          </a:xfrm>
        </p:spPr>
        <p:txBody>
          <a:bodyPr/>
          <a:lstStyle>
            <a:lvl1pPr>
              <a:lnSpc>
                <a:spcPct val="76000"/>
              </a:lnSpc>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E50A260B-60E0-4C9D-9D67-00BEB95A3E06}"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9" name="Content Placeholder 2">
            <a:extLst>
              <a:ext uri="{FF2B5EF4-FFF2-40B4-BE49-F238E27FC236}">
                <a16:creationId xmlns:a16="http://schemas.microsoft.com/office/drawing/2014/main" id="{5FED70AA-8D76-43EB-A451-8C02F05225FF}"/>
              </a:ext>
            </a:extLst>
          </p:cNvPr>
          <p:cNvSpPr>
            <a:spLocks noGrp="1"/>
          </p:cNvSpPr>
          <p:nvPr>
            <p:ph idx="1"/>
          </p:nvPr>
        </p:nvSpPr>
        <p:spPr>
          <a:xfrm>
            <a:off x="384173"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a:extLst>
              <a:ext uri="{FF2B5EF4-FFF2-40B4-BE49-F238E27FC236}">
                <a16:creationId xmlns:a16="http://schemas.microsoft.com/office/drawing/2014/main" id="{6C5A112E-88FB-4BEF-A99A-3EBA112E2A0E}"/>
              </a:ext>
            </a:extLst>
          </p:cNvPr>
          <p:cNvSpPr>
            <a:spLocks noGrp="1"/>
          </p:cNvSpPr>
          <p:nvPr>
            <p:ph idx="13"/>
          </p:nvPr>
        </p:nvSpPr>
        <p:spPr>
          <a:xfrm>
            <a:off x="6210300"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52879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hank You / Contact Detail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7290E-4F65-4FF1-9574-74D82D4534AB}"/>
              </a:ext>
            </a:extLst>
          </p:cNvPr>
          <p:cNvSpPr>
            <a:spLocks noGrp="1"/>
          </p:cNvSpPr>
          <p:nvPr>
            <p:ph type="ctrTitle"/>
          </p:nvPr>
        </p:nvSpPr>
        <p:spPr>
          <a:xfrm>
            <a:off x="384174" y="431800"/>
            <a:ext cx="7083426" cy="1955006"/>
          </a:xfrm>
        </p:spPr>
        <p:txBody>
          <a:bodyPr anchor="t"/>
          <a:lstStyle>
            <a:lvl1pPr algn="l">
              <a:lnSpc>
                <a:spcPct val="74000"/>
              </a:lnSpc>
              <a:defRPr sz="6000"/>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6573E460-9C75-493B-A2EC-9E1F75EAE974}"/>
              </a:ext>
            </a:extLst>
          </p:cNvPr>
          <p:cNvSpPr>
            <a:spLocks noGrp="1"/>
          </p:cNvSpPr>
          <p:nvPr>
            <p:ph type="dt" sz="half" idx="10"/>
          </p:nvPr>
        </p:nvSpPr>
        <p:spPr/>
        <p:txBody>
          <a:bodyPr/>
          <a:lstStyle/>
          <a:p>
            <a:fld id="{29957C73-2CD6-4018-9A7B-7B98F79B0C80}" type="datetime1">
              <a:rPr lang="en-GB" smtClean="0"/>
              <a:t>26/11/2021</a:t>
            </a:fld>
            <a:endParaRPr lang="en-GB"/>
          </a:p>
        </p:txBody>
      </p:sp>
      <p:sp>
        <p:nvSpPr>
          <p:cNvPr id="5" name="Footer Placeholder 4">
            <a:extLst>
              <a:ext uri="{FF2B5EF4-FFF2-40B4-BE49-F238E27FC236}">
                <a16:creationId xmlns:a16="http://schemas.microsoft.com/office/drawing/2014/main" id="{FDDAE6F6-3D20-4A9C-80FF-E0A375D9B7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39FFB6-6282-40FD-8621-992F976F36B2}"/>
              </a:ext>
            </a:extLst>
          </p:cNvPr>
          <p:cNvSpPr>
            <a:spLocks noGrp="1"/>
          </p:cNvSpPr>
          <p:nvPr>
            <p:ph type="sldNum" sz="quarter" idx="12"/>
          </p:nvPr>
        </p:nvSpPr>
        <p:spPr/>
        <p:txBody>
          <a:bodyPr/>
          <a:lstStyle/>
          <a:p>
            <a:fld id="{4DB42E12-A786-4CC2-B533-7A1658A15C83}" type="slidenum">
              <a:rPr lang="en-GB" smtClean="0"/>
              <a:t>‹#›</a:t>
            </a:fld>
            <a:endParaRPr lang="en-GB"/>
          </a:p>
        </p:txBody>
      </p:sp>
      <p:pic>
        <p:nvPicPr>
          <p:cNvPr id="7" name="Graphic 6">
            <a:extLst>
              <a:ext uri="{FF2B5EF4-FFF2-40B4-BE49-F238E27FC236}">
                <a16:creationId xmlns:a16="http://schemas.microsoft.com/office/drawing/2014/main" id="{93B715A4-04C3-43F8-BAA4-8AE1314D07BD}"/>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84174" y="5875618"/>
            <a:ext cx="4021200" cy="603498"/>
          </a:xfrm>
          <a:prstGeom prst="rect">
            <a:avLst/>
          </a:prstGeom>
        </p:spPr>
      </p:pic>
      <p:sp>
        <p:nvSpPr>
          <p:cNvPr id="9" name="Text Placeholder 8">
            <a:extLst>
              <a:ext uri="{FF2B5EF4-FFF2-40B4-BE49-F238E27FC236}">
                <a16:creationId xmlns:a16="http://schemas.microsoft.com/office/drawing/2014/main" id="{5E44C8BE-131F-4257-A625-87BCB9C48758}"/>
              </a:ext>
            </a:extLst>
          </p:cNvPr>
          <p:cNvSpPr>
            <a:spLocks noGrp="1"/>
          </p:cNvSpPr>
          <p:nvPr>
            <p:ph type="body" sz="quarter" idx="13"/>
          </p:nvPr>
        </p:nvSpPr>
        <p:spPr>
          <a:xfrm>
            <a:off x="384174" y="2386806"/>
            <a:ext cx="3771065" cy="3071314"/>
          </a:xfrm>
        </p:spPr>
        <p:txBody>
          <a:bodyPr>
            <a:normAutofit/>
          </a:bodyPr>
          <a:lstStyle>
            <a:lvl1pPr marL="0" indent="0">
              <a:spcBef>
                <a:spcPts val="0"/>
              </a:spcBef>
              <a:spcAft>
                <a:spcPts val="400"/>
              </a:spcAft>
              <a:buNone/>
              <a:defRPr sz="1600" b="1"/>
            </a:lvl1pPr>
            <a:lvl2pPr marL="0" indent="0">
              <a:spcBef>
                <a:spcPts val="0"/>
              </a:spcBef>
              <a:buNone/>
              <a:defRPr sz="1600"/>
            </a:lvl2pPr>
          </a:lstStyle>
          <a:p>
            <a:pPr lvl="0"/>
            <a:r>
              <a:rPr lang="en-US"/>
              <a:t>Click to edit Master text styles</a:t>
            </a:r>
          </a:p>
          <a:p>
            <a:pPr lvl="1"/>
            <a:r>
              <a:rPr lang="en-US"/>
              <a:t>Second level</a:t>
            </a:r>
          </a:p>
        </p:txBody>
      </p:sp>
      <p:sp>
        <p:nvSpPr>
          <p:cNvPr id="12" name="Text Placeholder 8">
            <a:extLst>
              <a:ext uri="{FF2B5EF4-FFF2-40B4-BE49-F238E27FC236}">
                <a16:creationId xmlns:a16="http://schemas.microsoft.com/office/drawing/2014/main" id="{4118CB80-B9E6-4814-A7D2-94E536D0E6C6}"/>
              </a:ext>
            </a:extLst>
          </p:cNvPr>
          <p:cNvSpPr>
            <a:spLocks noGrp="1"/>
          </p:cNvSpPr>
          <p:nvPr>
            <p:ph type="body" sz="quarter" idx="14"/>
          </p:nvPr>
        </p:nvSpPr>
        <p:spPr>
          <a:xfrm>
            <a:off x="4210467" y="2386806"/>
            <a:ext cx="3771065" cy="3071314"/>
          </a:xfrm>
        </p:spPr>
        <p:txBody>
          <a:bodyPr>
            <a:normAutofit/>
          </a:bodyPr>
          <a:lstStyle>
            <a:lvl1pPr marL="0" indent="0">
              <a:spcBef>
                <a:spcPts val="0"/>
              </a:spcBef>
              <a:spcAft>
                <a:spcPts val="400"/>
              </a:spcAft>
              <a:buNone/>
              <a:defRPr sz="1600" b="1"/>
            </a:lvl1pPr>
            <a:lvl2pPr marL="0" indent="0">
              <a:spcBef>
                <a:spcPts val="0"/>
              </a:spcBef>
              <a:buNone/>
              <a:defRPr sz="1600"/>
            </a:lvl2pPr>
          </a:lstStyle>
          <a:p>
            <a:pPr lvl="0"/>
            <a:r>
              <a:rPr lang="en-US"/>
              <a:t>Click to edit Master text styles</a:t>
            </a:r>
          </a:p>
          <a:p>
            <a:pPr lvl="1"/>
            <a:r>
              <a:rPr lang="en-US"/>
              <a:t>Second level</a:t>
            </a:r>
          </a:p>
        </p:txBody>
      </p:sp>
      <p:sp>
        <p:nvSpPr>
          <p:cNvPr id="14" name="Text Placeholder 8">
            <a:extLst>
              <a:ext uri="{FF2B5EF4-FFF2-40B4-BE49-F238E27FC236}">
                <a16:creationId xmlns:a16="http://schemas.microsoft.com/office/drawing/2014/main" id="{0E61CF95-5363-414D-BC8D-3E05E43AB8D2}"/>
              </a:ext>
            </a:extLst>
          </p:cNvPr>
          <p:cNvSpPr>
            <a:spLocks noGrp="1"/>
          </p:cNvSpPr>
          <p:nvPr>
            <p:ph type="body" sz="quarter" idx="15"/>
          </p:nvPr>
        </p:nvSpPr>
        <p:spPr>
          <a:xfrm>
            <a:off x="8036760" y="2386806"/>
            <a:ext cx="3771065" cy="3071314"/>
          </a:xfrm>
        </p:spPr>
        <p:txBody>
          <a:bodyPr>
            <a:normAutofit/>
          </a:bodyPr>
          <a:lstStyle>
            <a:lvl1pPr marL="0" indent="0">
              <a:spcBef>
                <a:spcPts val="0"/>
              </a:spcBef>
              <a:spcAft>
                <a:spcPts val="400"/>
              </a:spcAft>
              <a:buNone/>
              <a:defRPr sz="1600" b="1"/>
            </a:lvl1pPr>
            <a:lvl2pPr marL="0" indent="0">
              <a:spcBef>
                <a:spcPts val="0"/>
              </a:spcBef>
              <a:buNone/>
              <a:defRPr sz="16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657338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 x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400" cy="1360800"/>
          </a:xfrm>
        </p:spPr>
        <p:txBody>
          <a:bodyPr/>
          <a:lstStyle>
            <a:lvl1pPr>
              <a:lnSpc>
                <a:spcPct val="76000"/>
              </a:lnSpc>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a:xfrm>
            <a:off x="384173"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53E8C07E-D826-46A4-952C-9D370AD9CA91}"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9" name="Content Placeholder 2">
            <a:extLst>
              <a:ext uri="{FF2B5EF4-FFF2-40B4-BE49-F238E27FC236}">
                <a16:creationId xmlns:a16="http://schemas.microsoft.com/office/drawing/2014/main" id="{D7F998A0-84D9-4EF8-B9E3-4A7988D1694F}"/>
              </a:ext>
            </a:extLst>
          </p:cNvPr>
          <p:cNvSpPr>
            <a:spLocks noGrp="1"/>
          </p:cNvSpPr>
          <p:nvPr>
            <p:ph idx="13"/>
          </p:nvPr>
        </p:nvSpPr>
        <p:spPr>
          <a:xfrm>
            <a:off x="6210300" y="1781175"/>
            <a:ext cx="5582273" cy="4581525"/>
          </a:xfrm>
        </p:spPr>
        <p:txBody>
          <a:bodyPr/>
          <a:lstStyle>
            <a:lvl1pPr marL="0" indent="0">
              <a:buNone/>
              <a:defRPr b="1">
                <a:solidFill>
                  <a:schemeClr val="accent1"/>
                </a:solidFill>
              </a:defRPr>
            </a:lvl1pPr>
            <a:lvl2pPr marL="0" indent="0">
              <a:buNone/>
              <a:defRPr/>
            </a:lvl2pPr>
            <a:lvl3pPr marL="182563" indent="-182563">
              <a:defRPr/>
            </a:lvl3pPr>
            <a:lvl4pPr marL="539750" indent="-182563">
              <a:defRPr/>
            </a:lvl4pPr>
            <a:lvl5pPr marL="895350" indent="-18256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598123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loured BG plus Message (Green)">
    <p:bg>
      <p:bgPr>
        <a:solidFill>
          <a:schemeClr val="accent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a:xfrm>
            <a:off x="384173" y="292231"/>
            <a:ext cx="7864281" cy="6070469"/>
          </a:xfrm>
        </p:spPr>
        <p:txBody>
          <a:bodyPr/>
          <a:lstStyle>
            <a:lvl1pPr marL="0" indent="0">
              <a:lnSpc>
                <a:spcPct val="103000"/>
              </a:lnSpc>
              <a:buNone/>
              <a:defRPr sz="3800" b="0">
                <a:solidFill>
                  <a:schemeClr val="bg1"/>
                </a:solidFill>
              </a:defRPr>
            </a:lvl1pPr>
            <a:lvl2pPr marL="0" indent="0">
              <a:lnSpc>
                <a:spcPct val="103000"/>
              </a:lnSpc>
              <a:buNone/>
              <a:defRPr>
                <a:solidFill>
                  <a:schemeClr val="bg1"/>
                </a:solidFill>
              </a:defRPr>
            </a:lvl2pPr>
            <a:lvl3pPr marL="182563" indent="-182563">
              <a:defRPr>
                <a:solidFill>
                  <a:schemeClr val="bg1"/>
                </a:solidFill>
              </a:defRPr>
            </a:lvl3pPr>
            <a:lvl4pPr marL="539750" indent="-182563">
              <a:defRPr>
                <a:solidFill>
                  <a:schemeClr val="bg1"/>
                </a:solidFill>
              </a:defRPr>
            </a:lvl4pPr>
            <a:lvl5pPr marL="895350" indent="-182563">
              <a:defRPr>
                <a:solidFill>
                  <a:schemeClr val="bg1"/>
                </a:solidFill>
              </a:defRPr>
            </a:lvl5pPr>
          </a:lstStyle>
          <a:p>
            <a:pPr lvl="0"/>
            <a:r>
              <a:rPr lang="en-US"/>
              <a:t>Click to edit Master text styles</a:t>
            </a:r>
          </a:p>
          <a:p>
            <a:pPr lvl="1"/>
            <a:r>
              <a:rPr lang="en-US"/>
              <a:t>Second level</a:t>
            </a:r>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lvl1pPr>
              <a:defRPr>
                <a:solidFill>
                  <a:schemeClr val="bg1"/>
                </a:solidFill>
              </a:defRPr>
            </a:lvl1pPr>
          </a:lstStyle>
          <a:p>
            <a:fld id="{52785051-4166-4DB4-A51A-9EE5DD28E88D}"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lvl1pPr>
              <a:defRPr>
                <a:solidFill>
                  <a:schemeClr val="bg1"/>
                </a:solidFill>
              </a:defRPr>
            </a:lvl1p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lvl1pPr>
              <a:defRPr>
                <a:solidFill>
                  <a:schemeClr val="bg1"/>
                </a:solidFill>
              </a:defRPr>
            </a:lvl1pPr>
          </a:lstStyle>
          <a:p>
            <a:fld id="{4DB42E12-A786-4CC2-B533-7A1658A15C83}" type="slidenum">
              <a:rPr lang="en-GB" smtClean="0"/>
              <a:pPr/>
              <a:t>‹#›</a:t>
            </a:fld>
            <a:endParaRPr lang="en-GB"/>
          </a:p>
        </p:txBody>
      </p:sp>
      <p:pic>
        <p:nvPicPr>
          <p:cNvPr id="7" name="Picture 6">
            <a:extLst>
              <a:ext uri="{FF2B5EF4-FFF2-40B4-BE49-F238E27FC236}">
                <a16:creationId xmlns:a16="http://schemas.microsoft.com/office/drawing/2014/main" id="{629C9E3D-642D-4FFB-845F-7EDDAC6482C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93897" y="303680"/>
            <a:ext cx="504000" cy="504000"/>
          </a:xfrm>
          <a:prstGeom prst="rect">
            <a:avLst/>
          </a:prstGeom>
        </p:spPr>
      </p:pic>
    </p:spTree>
    <p:extLst>
      <p:ext uri="{BB962C8B-B14F-4D97-AF65-F5344CB8AC3E}">
        <p14:creationId xmlns:p14="http://schemas.microsoft.com/office/powerpoint/2010/main" val="4203384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ssage (White BG)">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a:xfrm>
            <a:off x="384173" y="292231"/>
            <a:ext cx="7864281" cy="6070469"/>
          </a:xfrm>
        </p:spPr>
        <p:txBody>
          <a:bodyPr/>
          <a:lstStyle>
            <a:lvl1pPr marL="0" indent="0">
              <a:lnSpc>
                <a:spcPct val="103000"/>
              </a:lnSpc>
              <a:buNone/>
              <a:defRPr sz="3800" b="0">
                <a:solidFill>
                  <a:schemeClr val="accent1"/>
                </a:solidFill>
              </a:defRPr>
            </a:lvl1pPr>
            <a:lvl2pPr marL="0" indent="0">
              <a:lnSpc>
                <a:spcPct val="103000"/>
              </a:lnSpc>
              <a:buNone/>
              <a:defRPr>
                <a:solidFill>
                  <a:schemeClr val="accent1"/>
                </a:solidFill>
              </a:defRPr>
            </a:lvl2pPr>
            <a:lvl3pPr marL="182563" indent="-182563">
              <a:defRPr>
                <a:solidFill>
                  <a:schemeClr val="bg1"/>
                </a:solidFill>
              </a:defRPr>
            </a:lvl3pPr>
            <a:lvl4pPr marL="539750" indent="-182563">
              <a:defRPr>
                <a:solidFill>
                  <a:schemeClr val="bg1"/>
                </a:solidFill>
              </a:defRPr>
            </a:lvl4pPr>
            <a:lvl5pPr marL="895350" indent="-182563">
              <a:defRPr>
                <a:solidFill>
                  <a:schemeClr val="bg1"/>
                </a:solidFill>
              </a:defRPr>
            </a:lvl5pPr>
          </a:lstStyle>
          <a:p>
            <a:pPr lvl="0"/>
            <a:r>
              <a:rPr lang="en-US"/>
              <a:t>Click to edit Master text styles</a:t>
            </a:r>
          </a:p>
          <a:p>
            <a:pPr lvl="1"/>
            <a:r>
              <a:rPr lang="en-US"/>
              <a:t>Second level</a:t>
            </a:r>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lvl1pPr>
              <a:defRPr>
                <a:solidFill>
                  <a:schemeClr val="tx1"/>
                </a:solidFill>
              </a:defRPr>
            </a:lvl1pPr>
          </a:lstStyle>
          <a:p>
            <a:fld id="{4CE0E26B-19B7-4027-93B6-6ED82B8DAB46}"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lvl1pPr>
              <a:defRPr>
                <a:solidFill>
                  <a:schemeClr val="tx1"/>
                </a:solidFill>
              </a:defRPr>
            </a:lvl1p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lvl1pPr>
              <a:defRPr>
                <a:solidFill>
                  <a:schemeClr val="tx1"/>
                </a:solidFill>
              </a:defRPr>
            </a:lvl1pPr>
          </a:lstStyle>
          <a:p>
            <a:fld id="{4DB42E12-A786-4CC2-B533-7A1658A15C83}" type="slidenum">
              <a:rPr lang="en-GB" smtClean="0"/>
              <a:pPr/>
              <a:t>‹#›</a:t>
            </a:fld>
            <a:endParaRPr lang="en-GB"/>
          </a:p>
        </p:txBody>
      </p:sp>
    </p:spTree>
    <p:extLst>
      <p:ext uri="{BB962C8B-B14F-4D97-AF65-F5344CB8AC3E}">
        <p14:creationId xmlns:p14="http://schemas.microsoft.com/office/powerpoint/2010/main" val="135190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ark BG plus Message">
    <p:bg>
      <p:bgPr>
        <a:solidFill>
          <a:schemeClr val="tx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a:xfrm>
            <a:off x="384173" y="292231"/>
            <a:ext cx="7864281" cy="6070469"/>
          </a:xfrm>
        </p:spPr>
        <p:txBody>
          <a:bodyPr/>
          <a:lstStyle>
            <a:lvl1pPr marL="0" indent="0">
              <a:lnSpc>
                <a:spcPct val="103000"/>
              </a:lnSpc>
              <a:buNone/>
              <a:defRPr sz="3800" b="0">
                <a:solidFill>
                  <a:schemeClr val="bg1"/>
                </a:solidFill>
              </a:defRPr>
            </a:lvl1pPr>
            <a:lvl2pPr marL="0" indent="0">
              <a:lnSpc>
                <a:spcPct val="103000"/>
              </a:lnSpc>
              <a:buNone/>
              <a:defRPr>
                <a:solidFill>
                  <a:schemeClr val="bg1"/>
                </a:solidFill>
              </a:defRPr>
            </a:lvl2pPr>
            <a:lvl3pPr marL="182563" indent="-182563">
              <a:defRPr>
                <a:solidFill>
                  <a:schemeClr val="bg1"/>
                </a:solidFill>
              </a:defRPr>
            </a:lvl3pPr>
            <a:lvl4pPr marL="539750" indent="-182563">
              <a:defRPr>
                <a:solidFill>
                  <a:schemeClr val="bg1"/>
                </a:solidFill>
              </a:defRPr>
            </a:lvl4pPr>
            <a:lvl5pPr marL="895350" indent="-182563">
              <a:defRPr>
                <a:solidFill>
                  <a:schemeClr val="bg1"/>
                </a:solidFill>
              </a:defRPr>
            </a:lvl5pPr>
          </a:lstStyle>
          <a:p>
            <a:pPr lvl="0"/>
            <a:r>
              <a:rPr lang="en-US"/>
              <a:t>Click to edit Master text styles</a:t>
            </a:r>
          </a:p>
          <a:p>
            <a:pPr lvl="1"/>
            <a:r>
              <a:rPr lang="en-US"/>
              <a:t>Second level</a:t>
            </a:r>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lvl1pPr>
              <a:defRPr>
                <a:solidFill>
                  <a:schemeClr val="bg1"/>
                </a:solidFill>
              </a:defRPr>
            </a:lvl1pPr>
          </a:lstStyle>
          <a:p>
            <a:fld id="{1E9CA0DA-80B0-4EF1-A9D7-AFA636D8DE2C}"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lvl1pPr>
              <a:defRPr>
                <a:solidFill>
                  <a:schemeClr val="bg1"/>
                </a:solidFill>
              </a:defRPr>
            </a:lvl1p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lvl1pPr>
              <a:defRPr>
                <a:solidFill>
                  <a:schemeClr val="bg1"/>
                </a:solidFill>
              </a:defRPr>
            </a:lvl1pPr>
          </a:lstStyle>
          <a:p>
            <a:fld id="{4DB42E12-A786-4CC2-B533-7A1658A15C83}" type="slidenum">
              <a:rPr lang="en-GB" smtClean="0"/>
              <a:pPr/>
              <a:t>‹#›</a:t>
            </a:fld>
            <a:endParaRPr lang="en-GB"/>
          </a:p>
        </p:txBody>
      </p:sp>
      <p:pic>
        <p:nvPicPr>
          <p:cNvPr id="7" name="Picture 6">
            <a:extLst>
              <a:ext uri="{FF2B5EF4-FFF2-40B4-BE49-F238E27FC236}">
                <a16:creationId xmlns:a16="http://schemas.microsoft.com/office/drawing/2014/main" id="{011D4F93-FC31-49FB-87D3-25B7BD882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93897" y="303680"/>
            <a:ext cx="504000" cy="504000"/>
          </a:xfrm>
          <a:prstGeom prst="rect">
            <a:avLst/>
          </a:prstGeom>
        </p:spPr>
      </p:pic>
    </p:spTree>
    <p:extLst>
      <p:ext uri="{BB962C8B-B14F-4D97-AF65-F5344CB8AC3E}">
        <p14:creationId xmlns:p14="http://schemas.microsoft.com/office/powerpoint/2010/main" val="4269631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x Columns + Subhead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11408400" cy="1360800"/>
          </a:xfrm>
        </p:spPr>
        <p:txBody>
          <a:bodyPr/>
          <a:lstStyle>
            <a:lvl1pPr>
              <a:lnSpc>
                <a:spcPct val="76000"/>
              </a:lnSpc>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a:xfrm>
            <a:off x="384173" y="2133600"/>
            <a:ext cx="5583600" cy="4229100"/>
          </a:xfrm>
        </p:spPr>
        <p:txBody>
          <a:bodyPr/>
          <a:lstStyle>
            <a:lvl1pPr marL="0" indent="0">
              <a:buNone/>
              <a:defRPr b="0">
                <a:solidFill>
                  <a:schemeClr val="tx2"/>
                </a:solidFill>
              </a:defRPr>
            </a:lvl1pPr>
            <a:lvl2pPr marL="180975" indent="-180975">
              <a:buFont typeface="Arial" panose="020B0604020202020204" pitchFamily="34" charset="0"/>
              <a:buChar char="•"/>
              <a:defRPr/>
            </a:lvl2pPr>
            <a:lvl3pPr marL="542925" indent="-180975">
              <a:defRPr/>
            </a:lvl3pPr>
            <a:lvl4pPr marL="895350" indent="-180975">
              <a:defRPr/>
            </a:lvl4pPr>
            <a:lvl5pPr marL="1257300" indent="-180975">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0A2D92CD-9CEE-4900-B07F-09466D2DABD8}"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8" name="Text Placeholder 7">
            <a:extLst>
              <a:ext uri="{FF2B5EF4-FFF2-40B4-BE49-F238E27FC236}">
                <a16:creationId xmlns:a16="http://schemas.microsoft.com/office/drawing/2014/main" id="{FB402F89-4D08-48DC-9FFD-3C9986E71CAC}"/>
              </a:ext>
            </a:extLst>
          </p:cNvPr>
          <p:cNvSpPr>
            <a:spLocks noGrp="1"/>
          </p:cNvSpPr>
          <p:nvPr>
            <p:ph type="body" sz="quarter" idx="14"/>
          </p:nvPr>
        </p:nvSpPr>
        <p:spPr>
          <a:xfrm>
            <a:off x="384174" y="1781175"/>
            <a:ext cx="5583600" cy="352425"/>
          </a:xfrm>
        </p:spPr>
        <p:txBody>
          <a:bodyPr/>
          <a:lstStyle>
            <a:lvl1pPr marL="0" indent="0">
              <a:buNone/>
              <a:defRPr b="1">
                <a:solidFill>
                  <a:schemeClr val="accent1"/>
                </a:solidFill>
              </a:defRPr>
            </a:lvl1pPr>
            <a:lvl2pPr marL="357187" indent="0">
              <a:buNone/>
              <a:defRPr/>
            </a:lvl2pPr>
          </a:lstStyle>
          <a:p>
            <a:pPr lvl="0"/>
            <a:r>
              <a:rPr lang="en-US"/>
              <a:t>Click to edit Master text styles</a:t>
            </a:r>
          </a:p>
        </p:txBody>
      </p:sp>
      <p:sp>
        <p:nvSpPr>
          <p:cNvPr id="10" name="Content Placeholder 2">
            <a:extLst>
              <a:ext uri="{FF2B5EF4-FFF2-40B4-BE49-F238E27FC236}">
                <a16:creationId xmlns:a16="http://schemas.microsoft.com/office/drawing/2014/main" id="{AA2DE880-6EE7-48F2-9960-68405A0E793D}"/>
              </a:ext>
            </a:extLst>
          </p:cNvPr>
          <p:cNvSpPr>
            <a:spLocks noGrp="1"/>
          </p:cNvSpPr>
          <p:nvPr>
            <p:ph idx="15"/>
          </p:nvPr>
        </p:nvSpPr>
        <p:spPr>
          <a:xfrm>
            <a:off x="6208973" y="2133600"/>
            <a:ext cx="5583600" cy="4229100"/>
          </a:xfrm>
        </p:spPr>
        <p:txBody>
          <a:bodyPr/>
          <a:lstStyle>
            <a:lvl1pPr marL="0" indent="0">
              <a:buNone/>
              <a:defRPr b="0">
                <a:solidFill>
                  <a:schemeClr val="tx2"/>
                </a:solidFill>
              </a:defRPr>
            </a:lvl1pPr>
            <a:lvl2pPr marL="180975" indent="-180975">
              <a:buFont typeface="Arial" panose="020B0604020202020204" pitchFamily="34" charset="0"/>
              <a:buChar char="•"/>
              <a:defRPr/>
            </a:lvl2pPr>
            <a:lvl3pPr marL="542925" indent="-180975">
              <a:defRPr/>
            </a:lvl3pPr>
            <a:lvl4pPr marL="895350" indent="-180975">
              <a:defRPr/>
            </a:lvl4pPr>
            <a:lvl5pPr marL="1257300" indent="-180975">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7">
            <a:extLst>
              <a:ext uri="{FF2B5EF4-FFF2-40B4-BE49-F238E27FC236}">
                <a16:creationId xmlns:a16="http://schemas.microsoft.com/office/drawing/2014/main" id="{052AB41E-E9FB-447A-893D-40F7C1C903D2}"/>
              </a:ext>
            </a:extLst>
          </p:cNvPr>
          <p:cNvSpPr>
            <a:spLocks noGrp="1"/>
          </p:cNvSpPr>
          <p:nvPr>
            <p:ph type="body" sz="quarter" idx="16"/>
          </p:nvPr>
        </p:nvSpPr>
        <p:spPr>
          <a:xfrm>
            <a:off x="6208973" y="1781175"/>
            <a:ext cx="5583600" cy="352425"/>
          </a:xfrm>
        </p:spPr>
        <p:txBody>
          <a:bodyPr/>
          <a:lstStyle>
            <a:lvl1pPr marL="0" indent="0">
              <a:buNone/>
              <a:defRPr b="1">
                <a:solidFill>
                  <a:schemeClr val="accent1"/>
                </a:solidFill>
              </a:defRPr>
            </a:lvl1pPr>
            <a:lvl2pPr marL="357187" indent="0">
              <a:buNone/>
              <a:defRPr/>
            </a:lvl2pPr>
          </a:lstStyle>
          <a:p>
            <a:pPr lvl="0"/>
            <a:r>
              <a:rPr lang="en-US"/>
              <a:t>Click to edit Master text styles</a:t>
            </a:r>
          </a:p>
        </p:txBody>
      </p:sp>
    </p:spTree>
    <p:extLst>
      <p:ext uri="{BB962C8B-B14F-4D97-AF65-F5344CB8AC3E}">
        <p14:creationId xmlns:p14="http://schemas.microsoft.com/office/powerpoint/2010/main" val="3607690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plus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5583600" cy="1360800"/>
          </a:xfrm>
        </p:spPr>
        <p:txBody>
          <a:bodyPr/>
          <a:lstStyle>
            <a:lvl1pPr>
              <a:lnSpc>
                <a:spcPct val="76000"/>
              </a:lnSpc>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a:xfrm>
            <a:off x="384173" y="2133600"/>
            <a:ext cx="5583600" cy="4229100"/>
          </a:xfrm>
        </p:spPr>
        <p:txBody>
          <a:bodyPr/>
          <a:lstStyle>
            <a:lvl1pPr marL="0" indent="0">
              <a:buNone/>
              <a:defRPr b="0">
                <a:solidFill>
                  <a:schemeClr val="tx2"/>
                </a:solidFill>
              </a:defRPr>
            </a:lvl1pPr>
            <a:lvl2pPr marL="180975" indent="-180975">
              <a:buFont typeface="Arial" panose="020B0604020202020204" pitchFamily="34" charset="0"/>
              <a:buChar char="•"/>
              <a:defRPr/>
            </a:lvl2pPr>
            <a:lvl3pPr marL="542925" indent="-180975">
              <a:defRPr/>
            </a:lvl3pPr>
            <a:lvl4pPr marL="895350" indent="-180975">
              <a:defRPr/>
            </a:lvl4pPr>
            <a:lvl5pPr marL="1257300" indent="-180975">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A5787728-A608-479A-8440-63F90B60E4C6}"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8" name="Text Placeholder 7">
            <a:extLst>
              <a:ext uri="{FF2B5EF4-FFF2-40B4-BE49-F238E27FC236}">
                <a16:creationId xmlns:a16="http://schemas.microsoft.com/office/drawing/2014/main" id="{FB402F89-4D08-48DC-9FFD-3C9986E71CAC}"/>
              </a:ext>
            </a:extLst>
          </p:cNvPr>
          <p:cNvSpPr>
            <a:spLocks noGrp="1"/>
          </p:cNvSpPr>
          <p:nvPr>
            <p:ph type="body" sz="quarter" idx="14"/>
          </p:nvPr>
        </p:nvSpPr>
        <p:spPr>
          <a:xfrm>
            <a:off x="384174" y="1781175"/>
            <a:ext cx="5583600" cy="352425"/>
          </a:xfrm>
        </p:spPr>
        <p:txBody>
          <a:bodyPr/>
          <a:lstStyle>
            <a:lvl1pPr marL="0" indent="0">
              <a:buNone/>
              <a:defRPr b="1">
                <a:solidFill>
                  <a:schemeClr val="accent1"/>
                </a:solidFill>
              </a:defRPr>
            </a:lvl1pPr>
            <a:lvl2pPr marL="357187" indent="0">
              <a:buNone/>
              <a:defRPr/>
            </a:lvl2pPr>
          </a:lstStyle>
          <a:p>
            <a:pPr lvl="0"/>
            <a:r>
              <a:rPr lang="en-US"/>
              <a:t>Click to edit Master text styles</a:t>
            </a:r>
          </a:p>
        </p:txBody>
      </p:sp>
      <p:sp>
        <p:nvSpPr>
          <p:cNvPr id="14" name="Picture Placeholder 13">
            <a:extLst>
              <a:ext uri="{FF2B5EF4-FFF2-40B4-BE49-F238E27FC236}">
                <a16:creationId xmlns:a16="http://schemas.microsoft.com/office/drawing/2014/main" id="{6BF4C50A-BCE6-4E93-AB01-4958002F8F59}"/>
              </a:ext>
            </a:extLst>
          </p:cNvPr>
          <p:cNvSpPr>
            <a:spLocks noGrp="1"/>
          </p:cNvSpPr>
          <p:nvPr>
            <p:ph type="pic" sz="quarter" idx="15"/>
          </p:nvPr>
        </p:nvSpPr>
        <p:spPr>
          <a:xfrm>
            <a:off x="6224588" y="381000"/>
            <a:ext cx="5567362" cy="5734050"/>
          </a:xfrm>
        </p:spPr>
        <p:txBody>
          <a:bodyPr/>
          <a:lstStyle/>
          <a:p>
            <a:r>
              <a:rPr lang="en-US"/>
              <a:t>Click icon to add picture</a:t>
            </a:r>
            <a:endParaRPr lang="en-GB"/>
          </a:p>
        </p:txBody>
      </p:sp>
    </p:spTree>
    <p:extLst>
      <p:ext uri="{BB962C8B-B14F-4D97-AF65-F5344CB8AC3E}">
        <p14:creationId xmlns:p14="http://schemas.microsoft.com/office/powerpoint/2010/main" val="73445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plus 3 x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66E7-6613-4328-B4E6-588FFE056061}"/>
              </a:ext>
            </a:extLst>
          </p:cNvPr>
          <p:cNvSpPr>
            <a:spLocks noGrp="1"/>
          </p:cNvSpPr>
          <p:nvPr>
            <p:ph type="title"/>
          </p:nvPr>
        </p:nvSpPr>
        <p:spPr>
          <a:xfrm>
            <a:off x="384173" y="295200"/>
            <a:ext cx="5583600" cy="1360800"/>
          </a:xfrm>
        </p:spPr>
        <p:txBody>
          <a:bodyPr/>
          <a:lstStyle>
            <a:lvl1pPr>
              <a:lnSpc>
                <a:spcPct val="76000"/>
              </a:lnSpc>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54F6488-1136-4A93-8EFA-97EDA220953B}"/>
              </a:ext>
            </a:extLst>
          </p:cNvPr>
          <p:cNvSpPr>
            <a:spLocks noGrp="1"/>
          </p:cNvSpPr>
          <p:nvPr>
            <p:ph idx="1"/>
          </p:nvPr>
        </p:nvSpPr>
        <p:spPr>
          <a:xfrm>
            <a:off x="384173" y="2133600"/>
            <a:ext cx="5583600" cy="4229100"/>
          </a:xfrm>
        </p:spPr>
        <p:txBody>
          <a:bodyPr/>
          <a:lstStyle>
            <a:lvl1pPr marL="0" indent="0">
              <a:buNone/>
              <a:defRPr b="0">
                <a:solidFill>
                  <a:schemeClr val="tx2"/>
                </a:solidFill>
              </a:defRPr>
            </a:lvl1pPr>
            <a:lvl2pPr marL="180975" indent="-180975">
              <a:buFont typeface="Arial" panose="020B0604020202020204" pitchFamily="34" charset="0"/>
              <a:buChar char="•"/>
              <a:defRPr/>
            </a:lvl2pPr>
            <a:lvl3pPr marL="542925" indent="-180975">
              <a:defRPr/>
            </a:lvl3pPr>
            <a:lvl4pPr marL="895350" indent="-180975">
              <a:defRPr/>
            </a:lvl4pPr>
            <a:lvl5pPr marL="1257300" indent="-180975">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1221731-9AA5-4DE4-A193-7851D224FE09}"/>
              </a:ext>
            </a:extLst>
          </p:cNvPr>
          <p:cNvSpPr>
            <a:spLocks noGrp="1"/>
          </p:cNvSpPr>
          <p:nvPr>
            <p:ph type="dt" sz="half" idx="10"/>
          </p:nvPr>
        </p:nvSpPr>
        <p:spPr/>
        <p:txBody>
          <a:bodyPr/>
          <a:lstStyle/>
          <a:p>
            <a:fld id="{A4798713-BBB2-47AE-A7C7-36CE590BAC3C}" type="datetime1">
              <a:rPr lang="en-GB" smtClean="0"/>
              <a:t>26/11/2021</a:t>
            </a:fld>
            <a:endParaRPr lang="en-GB"/>
          </a:p>
        </p:txBody>
      </p:sp>
      <p:sp>
        <p:nvSpPr>
          <p:cNvPr id="5" name="Footer Placeholder 4">
            <a:extLst>
              <a:ext uri="{FF2B5EF4-FFF2-40B4-BE49-F238E27FC236}">
                <a16:creationId xmlns:a16="http://schemas.microsoft.com/office/drawing/2014/main" id="{6AB93522-0CC4-4E6E-9B64-B61B1384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DEB5D2-2041-4356-8890-1CC6A760CAEB}"/>
              </a:ext>
            </a:extLst>
          </p:cNvPr>
          <p:cNvSpPr>
            <a:spLocks noGrp="1"/>
          </p:cNvSpPr>
          <p:nvPr>
            <p:ph type="sldNum" sz="quarter" idx="12"/>
          </p:nvPr>
        </p:nvSpPr>
        <p:spPr/>
        <p:txBody>
          <a:bodyPr/>
          <a:lstStyle/>
          <a:p>
            <a:fld id="{4DB42E12-A786-4CC2-B533-7A1658A15C83}" type="slidenum">
              <a:rPr lang="en-GB" smtClean="0"/>
              <a:t>‹#›</a:t>
            </a:fld>
            <a:endParaRPr lang="en-GB"/>
          </a:p>
        </p:txBody>
      </p:sp>
      <p:sp>
        <p:nvSpPr>
          <p:cNvPr id="8" name="Text Placeholder 7">
            <a:extLst>
              <a:ext uri="{FF2B5EF4-FFF2-40B4-BE49-F238E27FC236}">
                <a16:creationId xmlns:a16="http://schemas.microsoft.com/office/drawing/2014/main" id="{FB402F89-4D08-48DC-9FFD-3C9986E71CAC}"/>
              </a:ext>
            </a:extLst>
          </p:cNvPr>
          <p:cNvSpPr>
            <a:spLocks noGrp="1"/>
          </p:cNvSpPr>
          <p:nvPr>
            <p:ph type="body" sz="quarter" idx="14"/>
          </p:nvPr>
        </p:nvSpPr>
        <p:spPr>
          <a:xfrm>
            <a:off x="384174" y="1781175"/>
            <a:ext cx="5583600" cy="352425"/>
          </a:xfrm>
        </p:spPr>
        <p:txBody>
          <a:bodyPr/>
          <a:lstStyle>
            <a:lvl1pPr marL="0" indent="0">
              <a:buNone/>
              <a:defRPr b="1">
                <a:solidFill>
                  <a:schemeClr val="accent1"/>
                </a:solidFill>
              </a:defRPr>
            </a:lvl1pPr>
            <a:lvl2pPr marL="357187" indent="0">
              <a:buNone/>
              <a:defRPr/>
            </a:lvl2pPr>
          </a:lstStyle>
          <a:p>
            <a:pPr lvl="0"/>
            <a:r>
              <a:rPr lang="en-US"/>
              <a:t>Click to edit Master text styles</a:t>
            </a:r>
          </a:p>
        </p:txBody>
      </p:sp>
      <p:sp>
        <p:nvSpPr>
          <p:cNvPr id="14" name="Picture Placeholder 13">
            <a:extLst>
              <a:ext uri="{FF2B5EF4-FFF2-40B4-BE49-F238E27FC236}">
                <a16:creationId xmlns:a16="http://schemas.microsoft.com/office/drawing/2014/main" id="{6BF4C50A-BCE6-4E93-AB01-4958002F8F59}"/>
              </a:ext>
            </a:extLst>
          </p:cNvPr>
          <p:cNvSpPr>
            <a:spLocks noGrp="1"/>
          </p:cNvSpPr>
          <p:nvPr>
            <p:ph type="pic" sz="quarter" idx="15"/>
          </p:nvPr>
        </p:nvSpPr>
        <p:spPr>
          <a:xfrm>
            <a:off x="6224588" y="381000"/>
            <a:ext cx="5567362" cy="3152775"/>
          </a:xfrm>
        </p:spPr>
        <p:txBody>
          <a:bodyPr/>
          <a:lstStyle/>
          <a:p>
            <a:r>
              <a:rPr lang="en-US"/>
              <a:t>Click icon to add picture</a:t>
            </a:r>
            <a:endParaRPr lang="en-GB" dirty="0"/>
          </a:p>
        </p:txBody>
      </p:sp>
      <p:sp>
        <p:nvSpPr>
          <p:cNvPr id="10" name="Picture Placeholder 13">
            <a:extLst>
              <a:ext uri="{FF2B5EF4-FFF2-40B4-BE49-F238E27FC236}">
                <a16:creationId xmlns:a16="http://schemas.microsoft.com/office/drawing/2014/main" id="{24F9CF12-504A-4E8A-8B17-6684EA3B577F}"/>
              </a:ext>
            </a:extLst>
          </p:cNvPr>
          <p:cNvSpPr>
            <a:spLocks noGrp="1"/>
          </p:cNvSpPr>
          <p:nvPr>
            <p:ph type="pic" sz="quarter" idx="16"/>
          </p:nvPr>
        </p:nvSpPr>
        <p:spPr>
          <a:xfrm>
            <a:off x="6224588" y="3743325"/>
            <a:ext cx="2662237" cy="2381250"/>
          </a:xfrm>
        </p:spPr>
        <p:txBody>
          <a:bodyPr/>
          <a:lstStyle/>
          <a:p>
            <a:r>
              <a:rPr lang="en-US"/>
              <a:t>Click icon to add picture</a:t>
            </a:r>
            <a:endParaRPr lang="en-GB" dirty="0"/>
          </a:p>
        </p:txBody>
      </p:sp>
      <p:sp>
        <p:nvSpPr>
          <p:cNvPr id="11" name="Picture Placeholder 13">
            <a:extLst>
              <a:ext uri="{FF2B5EF4-FFF2-40B4-BE49-F238E27FC236}">
                <a16:creationId xmlns:a16="http://schemas.microsoft.com/office/drawing/2014/main" id="{2E137502-9565-4B12-BE2D-6CC7AE9CE2B6}"/>
              </a:ext>
            </a:extLst>
          </p:cNvPr>
          <p:cNvSpPr>
            <a:spLocks noGrp="1"/>
          </p:cNvSpPr>
          <p:nvPr>
            <p:ph type="pic" sz="quarter" idx="17"/>
          </p:nvPr>
        </p:nvSpPr>
        <p:spPr>
          <a:xfrm>
            <a:off x="9129713" y="3743325"/>
            <a:ext cx="2662237" cy="2381250"/>
          </a:xfrm>
        </p:spPr>
        <p:txBody>
          <a:bodyPr/>
          <a:lstStyle/>
          <a:p>
            <a:r>
              <a:rPr lang="en-US"/>
              <a:t>Click icon to add picture</a:t>
            </a:r>
            <a:endParaRPr lang="en-GB" dirty="0"/>
          </a:p>
        </p:txBody>
      </p:sp>
    </p:spTree>
    <p:extLst>
      <p:ext uri="{BB962C8B-B14F-4D97-AF65-F5344CB8AC3E}">
        <p14:creationId xmlns:p14="http://schemas.microsoft.com/office/powerpoint/2010/main" val="2819257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C45C36-B339-4ECE-8943-8CBA7E208C99}"/>
              </a:ext>
            </a:extLst>
          </p:cNvPr>
          <p:cNvSpPr>
            <a:spLocks noGrp="1"/>
          </p:cNvSpPr>
          <p:nvPr>
            <p:ph type="title"/>
          </p:nvPr>
        </p:nvSpPr>
        <p:spPr>
          <a:xfrm>
            <a:off x="384173" y="295275"/>
            <a:ext cx="11408400" cy="1362076"/>
          </a:xfrm>
          <a:prstGeom prst="rect">
            <a:avLst/>
          </a:prstGeom>
        </p:spPr>
        <p:txBody>
          <a:bodyPr vert="horz" lIns="0" tIns="0" rIns="0" bIns="0" rtlCol="0" anchor="t">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01CE67E-447A-4E0F-A3D4-7C2DA5335C9C}"/>
              </a:ext>
            </a:extLst>
          </p:cNvPr>
          <p:cNvSpPr>
            <a:spLocks noGrp="1"/>
          </p:cNvSpPr>
          <p:nvPr>
            <p:ph type="body" idx="1"/>
          </p:nvPr>
        </p:nvSpPr>
        <p:spPr>
          <a:xfrm>
            <a:off x="384173" y="1781175"/>
            <a:ext cx="11408400" cy="458152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CA2F1D68-F3D7-4A0B-BF9A-75FC723DFA62}"/>
              </a:ext>
            </a:extLst>
          </p:cNvPr>
          <p:cNvSpPr>
            <a:spLocks noGrp="1"/>
          </p:cNvSpPr>
          <p:nvPr>
            <p:ph type="dt" sz="half" idx="2"/>
          </p:nvPr>
        </p:nvSpPr>
        <p:spPr>
          <a:xfrm>
            <a:off x="4724400" y="6419853"/>
            <a:ext cx="2743200" cy="196847"/>
          </a:xfrm>
          <a:prstGeom prst="rect">
            <a:avLst/>
          </a:prstGeom>
        </p:spPr>
        <p:txBody>
          <a:bodyPr vert="horz" lIns="0" tIns="0" rIns="0" bIns="0" rtlCol="0" anchor="ctr"/>
          <a:lstStyle>
            <a:lvl1pPr algn="ctr">
              <a:defRPr sz="800">
                <a:solidFill>
                  <a:schemeClr val="tx2"/>
                </a:solidFill>
              </a:defRPr>
            </a:lvl1pPr>
          </a:lstStyle>
          <a:p>
            <a:fld id="{8E127D17-E362-4F2D-BD47-657505B1ED57}" type="datetime1">
              <a:rPr lang="en-GB" smtClean="0"/>
              <a:t>26/11/2021</a:t>
            </a:fld>
            <a:endParaRPr lang="en-GB"/>
          </a:p>
        </p:txBody>
      </p:sp>
      <p:sp>
        <p:nvSpPr>
          <p:cNvPr id="5" name="Footer Placeholder 4">
            <a:extLst>
              <a:ext uri="{FF2B5EF4-FFF2-40B4-BE49-F238E27FC236}">
                <a16:creationId xmlns:a16="http://schemas.microsoft.com/office/drawing/2014/main" id="{B28DC040-A4B9-480F-9712-8EEBA859088E}"/>
              </a:ext>
            </a:extLst>
          </p:cNvPr>
          <p:cNvSpPr>
            <a:spLocks noGrp="1"/>
          </p:cNvSpPr>
          <p:nvPr>
            <p:ph type="ftr" sz="quarter" idx="3"/>
          </p:nvPr>
        </p:nvSpPr>
        <p:spPr>
          <a:xfrm>
            <a:off x="384174" y="6419853"/>
            <a:ext cx="4340226" cy="196847"/>
          </a:xfrm>
          <a:prstGeom prst="rect">
            <a:avLst/>
          </a:prstGeom>
        </p:spPr>
        <p:txBody>
          <a:bodyPr vert="horz" lIns="0" tIns="0" rIns="0" bIns="0" rtlCol="0" anchor="ctr"/>
          <a:lstStyle>
            <a:lvl1pPr algn="l">
              <a:defRPr sz="800">
                <a:solidFill>
                  <a:schemeClr val="tx2"/>
                </a:solidFill>
              </a:defRPr>
            </a:lvl1pPr>
          </a:lstStyle>
          <a:p>
            <a:endParaRPr lang="en-GB" dirty="0"/>
          </a:p>
        </p:txBody>
      </p:sp>
      <p:sp>
        <p:nvSpPr>
          <p:cNvPr id="6" name="Slide Number Placeholder 5">
            <a:extLst>
              <a:ext uri="{FF2B5EF4-FFF2-40B4-BE49-F238E27FC236}">
                <a16:creationId xmlns:a16="http://schemas.microsoft.com/office/drawing/2014/main" id="{62E6ACB5-5B3E-42A5-9457-F4DFC032B03A}"/>
              </a:ext>
            </a:extLst>
          </p:cNvPr>
          <p:cNvSpPr>
            <a:spLocks noGrp="1"/>
          </p:cNvSpPr>
          <p:nvPr>
            <p:ph type="sldNum" sz="quarter" idx="4"/>
          </p:nvPr>
        </p:nvSpPr>
        <p:spPr>
          <a:xfrm>
            <a:off x="10710867" y="6419853"/>
            <a:ext cx="1081706" cy="196847"/>
          </a:xfrm>
          <a:prstGeom prst="rect">
            <a:avLst/>
          </a:prstGeom>
        </p:spPr>
        <p:txBody>
          <a:bodyPr vert="horz" lIns="0" tIns="0" rIns="0" bIns="0" rtlCol="0" anchor="ctr"/>
          <a:lstStyle>
            <a:lvl1pPr algn="r">
              <a:defRPr sz="800">
                <a:solidFill>
                  <a:schemeClr val="tx2"/>
                </a:solidFill>
              </a:defRPr>
            </a:lvl1pPr>
          </a:lstStyle>
          <a:p>
            <a:r>
              <a:rPr lang="en-GB" dirty="0"/>
              <a:t> </a:t>
            </a:r>
            <a:fld id="{4DB42E12-A786-4CC2-B533-7A1658A15C83}" type="slidenum">
              <a:rPr lang="en-GB" smtClean="0"/>
              <a:pPr/>
              <a:t>‹#›</a:t>
            </a:fld>
            <a:endParaRPr lang="en-GB" dirty="0"/>
          </a:p>
        </p:txBody>
      </p:sp>
      <p:pic>
        <p:nvPicPr>
          <p:cNvPr id="7" name="Graphic 6">
            <a:extLst>
              <a:ext uri="{FF2B5EF4-FFF2-40B4-BE49-F238E27FC236}">
                <a16:creationId xmlns:a16="http://schemas.microsoft.com/office/drawing/2014/main" id="{D274AACA-FB26-427A-BF94-1DA760378FE1}"/>
              </a:ext>
            </a:extLst>
          </p:cNvPr>
          <p:cNvPicPr>
            <a:picLocks noChangeAspect="1"/>
          </p:cNvPicPr>
          <p:nvPr/>
        </p:nvPicPr>
        <p:blipFill rotWithShape="1">
          <a:blip r:embed="rId29" cstate="print">
            <a:extLst>
              <a:ext uri="{28A0092B-C50C-407E-A947-70E740481C1C}">
                <a14:useLocalDpi xmlns:a14="http://schemas.microsoft.com/office/drawing/2010/main"/>
              </a:ext>
              <a:ext uri="{96DAC541-7B7A-43D3-8B79-37D633B846F1}">
                <asvg:svgBlip xmlns:asvg="http://schemas.microsoft.com/office/drawing/2016/SVG/main" r:embed="rId30"/>
              </a:ext>
            </a:extLst>
          </a:blip>
          <a:srcRect r="83182"/>
          <a:stretch/>
        </p:blipFill>
        <p:spPr>
          <a:xfrm>
            <a:off x="11296280" y="304801"/>
            <a:ext cx="560368" cy="500063"/>
          </a:xfrm>
          <a:prstGeom prst="rect">
            <a:avLst/>
          </a:prstGeom>
        </p:spPr>
      </p:pic>
    </p:spTree>
    <p:extLst>
      <p:ext uri="{BB962C8B-B14F-4D97-AF65-F5344CB8AC3E}">
        <p14:creationId xmlns:p14="http://schemas.microsoft.com/office/powerpoint/2010/main" val="778497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76000"/>
        </a:lnSpc>
        <a:spcBef>
          <a:spcPct val="0"/>
        </a:spcBef>
        <a:buNone/>
        <a:defRPr sz="4800" kern="1200">
          <a:solidFill>
            <a:schemeClr val="accent1"/>
          </a:solidFill>
          <a:latin typeface="+mj-lt"/>
          <a:ea typeface="+mj-ea"/>
          <a:cs typeface="+mj-cs"/>
        </a:defRPr>
      </a:lvl1pPr>
    </p:titleStyle>
    <p:bodyStyle>
      <a:lvl1pPr marL="182563" indent="-182563" algn="l" defTabSz="914400" rtl="0" eaLnBrk="1" latinLnBrk="0" hangingPunct="1">
        <a:lnSpc>
          <a:spcPct val="105000"/>
        </a:lnSpc>
        <a:spcBef>
          <a:spcPts val="600"/>
        </a:spcBef>
        <a:buFont typeface="Arial" panose="020B0604020202020204" pitchFamily="34" charset="0"/>
        <a:buChar char="•"/>
        <a:defRPr sz="1800" kern="1200">
          <a:solidFill>
            <a:schemeClr val="tx2"/>
          </a:solidFill>
          <a:latin typeface="+mn-lt"/>
          <a:ea typeface="+mn-ea"/>
          <a:cs typeface="+mn-cs"/>
        </a:defRPr>
      </a:lvl1pPr>
      <a:lvl2pPr marL="539750" indent="-182563" algn="l" defTabSz="914400" rtl="0" eaLnBrk="1" latinLnBrk="0" hangingPunct="1">
        <a:lnSpc>
          <a:spcPct val="105000"/>
        </a:lnSpc>
        <a:spcBef>
          <a:spcPts val="600"/>
        </a:spcBef>
        <a:buFont typeface="Arial" panose="020B0604020202020204" pitchFamily="34" charset="0"/>
        <a:buChar char="•"/>
        <a:defRPr sz="1800" kern="1200">
          <a:solidFill>
            <a:schemeClr val="tx2"/>
          </a:solidFill>
          <a:latin typeface="+mn-lt"/>
          <a:ea typeface="+mn-ea"/>
          <a:cs typeface="+mn-cs"/>
        </a:defRPr>
      </a:lvl2pPr>
      <a:lvl3pPr marL="895350" indent="-182563" algn="l" defTabSz="914400" rtl="0" eaLnBrk="1" latinLnBrk="0" hangingPunct="1">
        <a:lnSpc>
          <a:spcPct val="105000"/>
        </a:lnSpc>
        <a:spcBef>
          <a:spcPts val="600"/>
        </a:spcBef>
        <a:buFont typeface="Arial" panose="020B0604020202020204" pitchFamily="34" charset="0"/>
        <a:buChar char="•"/>
        <a:defRPr sz="1800" kern="1200">
          <a:solidFill>
            <a:schemeClr val="tx2"/>
          </a:solidFill>
          <a:latin typeface="+mn-lt"/>
          <a:ea typeface="+mn-ea"/>
          <a:cs typeface="+mn-cs"/>
        </a:defRPr>
      </a:lvl3pPr>
      <a:lvl4pPr marL="1252538" indent="-173038" algn="l" defTabSz="914400" rtl="0" eaLnBrk="1" latinLnBrk="0" hangingPunct="1">
        <a:lnSpc>
          <a:spcPct val="105000"/>
        </a:lnSpc>
        <a:spcBef>
          <a:spcPts val="600"/>
        </a:spcBef>
        <a:buFont typeface="Arial" panose="020B0604020202020204" pitchFamily="34" charset="0"/>
        <a:buChar char="•"/>
        <a:defRPr sz="1800" kern="1200">
          <a:solidFill>
            <a:schemeClr val="tx2"/>
          </a:solidFill>
          <a:latin typeface="+mn-lt"/>
          <a:ea typeface="+mn-ea"/>
          <a:cs typeface="+mn-cs"/>
        </a:defRPr>
      </a:lvl4pPr>
      <a:lvl5pPr marL="1619250" indent="-184150" algn="l" defTabSz="914400" rtl="0" eaLnBrk="1" latinLnBrk="0" hangingPunct="1">
        <a:lnSpc>
          <a:spcPct val="105000"/>
        </a:lnSpc>
        <a:spcBef>
          <a:spcPts val="6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DD2ECC0-44E3-4C80-9EB1-858CD5DD7825}"/>
              </a:ext>
            </a:extLst>
          </p:cNvPr>
          <p:cNvSpPr/>
          <p:nvPr/>
        </p:nvSpPr>
        <p:spPr>
          <a:xfrm>
            <a:off x="7150813" y="940515"/>
            <a:ext cx="4467098" cy="5479337"/>
          </a:xfrm>
          <a:prstGeom prst="rect">
            <a:avLst/>
          </a:prstGeom>
          <a:solidFill>
            <a:schemeClr val="accent3">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sp>
        <p:nvSpPr>
          <p:cNvPr id="3" name="Rectangle 2">
            <a:extLst>
              <a:ext uri="{FF2B5EF4-FFF2-40B4-BE49-F238E27FC236}">
                <a16:creationId xmlns:a16="http://schemas.microsoft.com/office/drawing/2014/main" id="{F2F02EA7-2EE5-4E81-8A9A-9B1D1E1057F0}"/>
              </a:ext>
            </a:extLst>
          </p:cNvPr>
          <p:cNvSpPr/>
          <p:nvPr/>
        </p:nvSpPr>
        <p:spPr>
          <a:xfrm>
            <a:off x="904111" y="936330"/>
            <a:ext cx="6041101" cy="2654573"/>
          </a:xfrm>
          <a:prstGeom prst="rect">
            <a:avLst/>
          </a:prstGeom>
          <a:solidFill>
            <a:schemeClr val="accent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sp>
        <p:nvSpPr>
          <p:cNvPr id="2" name="Title 1">
            <a:extLst>
              <a:ext uri="{FF2B5EF4-FFF2-40B4-BE49-F238E27FC236}">
                <a16:creationId xmlns:a16="http://schemas.microsoft.com/office/drawing/2014/main" id="{DFAA1394-25B2-4F09-A9DD-17B5BF681DF1}"/>
              </a:ext>
            </a:extLst>
          </p:cNvPr>
          <p:cNvSpPr>
            <a:spLocks noGrp="1"/>
          </p:cNvSpPr>
          <p:nvPr>
            <p:ph type="title"/>
          </p:nvPr>
        </p:nvSpPr>
        <p:spPr/>
        <p:txBody>
          <a:bodyPr>
            <a:normAutofit/>
          </a:bodyPr>
          <a:lstStyle/>
          <a:p>
            <a:r>
              <a:rPr lang="en-GB" sz="4000" dirty="0"/>
              <a:t>Popular scams today</a:t>
            </a:r>
          </a:p>
        </p:txBody>
      </p:sp>
      <p:sp>
        <p:nvSpPr>
          <p:cNvPr id="4" name="Slide Number Placeholder 3">
            <a:extLst>
              <a:ext uri="{FF2B5EF4-FFF2-40B4-BE49-F238E27FC236}">
                <a16:creationId xmlns:a16="http://schemas.microsoft.com/office/drawing/2014/main" id="{9FCA3669-ACD2-4B4C-BB31-AA8C429C1E0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B42E12-A786-4CC2-B533-7A1658A15C83}" type="slidenum">
              <a:rPr kumimoji="0" lang="en-GB" sz="800" b="0" i="0" u="none" strike="noStrike" kern="1200" cap="none" spc="0" normalizeH="0" baseline="0" noProof="0" smtClean="0">
                <a:ln>
                  <a:noFill/>
                </a:ln>
                <a:solidFill>
                  <a:srgbClr val="2C273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800" b="0" i="0" u="none" strike="noStrike" kern="1200" cap="none" spc="0" normalizeH="0" baseline="0" noProof="0">
              <a:ln>
                <a:noFill/>
              </a:ln>
              <a:solidFill>
                <a:srgbClr val="2C273D"/>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28CA4A28-D4F6-494B-BDDE-7436553298DA}"/>
              </a:ext>
            </a:extLst>
          </p:cNvPr>
          <p:cNvSpPr/>
          <p:nvPr/>
        </p:nvSpPr>
        <p:spPr>
          <a:xfrm>
            <a:off x="965641" y="858323"/>
            <a:ext cx="5918042" cy="265457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YBSG Headline"/>
                <a:ea typeface="+mn-ea"/>
                <a:cs typeface="Calibri" panose="020F0502020204030204" pitchFamily="34" charset="0"/>
              </a:rPr>
              <a:t>Purchase Scams</a:t>
            </a:r>
            <a:endParaRPr kumimoji="0" lang="en-GB" sz="160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Victims are duped into paying by bank transfer for goods and services that don’t exist, usually online, i.e. deposits for pets, homeware or electronic devices. Even emails from </a:t>
            </a:r>
            <a:r>
              <a:rPr kumimoji="0" lang="en-GB" sz="1600" b="1"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genuine </a:t>
            </a:r>
            <a:r>
              <a:rPr kumimoji="0" lang="en-GB" sz="160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sellers and tradesmen can now be intercepted by scammers.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What it might look like:</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60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Heavily discounted prices.</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60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Payment requested by bank transfer before item seen. </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60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The site was only set up recently or has limited reviews.</a:t>
            </a:r>
            <a:endParaRPr kumimoji="0" lang="en-GB" sz="16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endParaRPr>
          </a:p>
        </p:txBody>
      </p:sp>
      <p:sp>
        <p:nvSpPr>
          <p:cNvPr id="12" name="Rectangle 11">
            <a:extLst>
              <a:ext uri="{FF2B5EF4-FFF2-40B4-BE49-F238E27FC236}">
                <a16:creationId xmlns:a16="http://schemas.microsoft.com/office/drawing/2014/main" id="{EFE6686E-DDFD-412E-A077-39C21277D385}"/>
              </a:ext>
            </a:extLst>
          </p:cNvPr>
          <p:cNvSpPr/>
          <p:nvPr/>
        </p:nvSpPr>
        <p:spPr>
          <a:xfrm>
            <a:off x="287667" y="3837828"/>
            <a:ext cx="6041101" cy="2626268"/>
          </a:xfrm>
          <a:prstGeom prst="rect">
            <a:avLst/>
          </a:prstGeom>
          <a:solidFill>
            <a:schemeClr val="accent3">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sp>
        <p:nvSpPr>
          <p:cNvPr id="5" name="TextBox 4">
            <a:extLst>
              <a:ext uri="{FF2B5EF4-FFF2-40B4-BE49-F238E27FC236}">
                <a16:creationId xmlns:a16="http://schemas.microsoft.com/office/drawing/2014/main" id="{D03E73E3-94D8-4ED3-99F1-E8D2C55304AD}"/>
              </a:ext>
            </a:extLst>
          </p:cNvPr>
          <p:cNvSpPr txBox="1"/>
          <p:nvPr/>
        </p:nvSpPr>
        <p:spPr>
          <a:xfrm>
            <a:off x="7226731" y="975600"/>
            <a:ext cx="4315262" cy="562461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C273D"/>
                </a:solidFill>
                <a:effectLst/>
                <a:uLnTx/>
                <a:uFillTx/>
                <a:latin typeface="YBSG Headline"/>
                <a:ea typeface="+mn-ea"/>
                <a:cs typeface="Calibri" panose="020F0502020204030204" pitchFamily="34" charset="0"/>
              </a:rPr>
              <a:t>Investment Scams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rPr>
              <a:t>Criminals convince victims to invest in markets such as gold, property, wine or cryptocurrency, but the investment turns out to be fake.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2C273D"/>
                </a:solidFill>
                <a:effectLst/>
                <a:uLnTx/>
                <a:uFillTx/>
                <a:latin typeface="Arial"/>
                <a:ea typeface="+mn-ea"/>
                <a:cs typeface="Calibri" panose="020F0502020204030204" pitchFamily="34" charset="0"/>
              </a:rPr>
              <a:t>What it might look like: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5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6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rPr>
              <a:t>Cold calling, unsolicited emails, texts or private messages.</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6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rPr>
              <a:t>Convincing adverts and fake websites.</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6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rPr>
              <a:t>Small returns to convince the victim to invest more.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a:ln>
                <a:noFill/>
              </a:ln>
              <a:solidFill>
                <a:srgbClr val="2C273D"/>
              </a:solidFill>
              <a:effectLst/>
              <a:uLnTx/>
              <a:uFillTx/>
              <a:latin typeface="YBSG Headline"/>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C273D"/>
                </a:solidFill>
                <a:effectLst/>
                <a:uLnTx/>
                <a:uFillTx/>
                <a:latin typeface="YBSG Headline"/>
                <a:ea typeface="+mn-ea"/>
                <a:cs typeface="Calibri" panose="020F0502020204030204" pitchFamily="34" charset="0"/>
              </a:rPr>
              <a:t>Cryptic crypto?</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rPr>
              <a:t>Scammers have been duping customers into investing in cryptocurrency, or offering to invest in it on their behalf.</a:t>
            </a:r>
            <a:r>
              <a:rPr kumimoji="0" lang="en-GB" sz="6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2C273D"/>
                </a:solidFill>
                <a:effectLst/>
                <a:uLnTx/>
                <a:uFillTx/>
                <a:latin typeface="Arial"/>
                <a:ea typeface="+mn-ea"/>
                <a:cs typeface="Calibri" panose="020F0502020204030204" pitchFamily="34" charset="0"/>
              </a:rPr>
              <a:t>Know the signs: </a:t>
            </a:r>
            <a:r>
              <a:rPr kumimoji="0" lang="en-GB" sz="16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rPr>
              <a:t>if a customer is sending money to someone claiming to be a crypto trader or broker, this is likely to be a scam.</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2C273D"/>
              </a:solidFill>
              <a:effectLst/>
              <a:uLnTx/>
              <a:uFillTx/>
              <a:latin typeface="Arial"/>
              <a:ea typeface="+mn-ea"/>
              <a:cs typeface="Calibri" panose="020F0502020204030204" pitchFamily="34" charset="0"/>
            </a:endParaRPr>
          </a:p>
        </p:txBody>
      </p:sp>
      <p:sp>
        <p:nvSpPr>
          <p:cNvPr id="13" name="TextBox 12">
            <a:extLst>
              <a:ext uri="{FF2B5EF4-FFF2-40B4-BE49-F238E27FC236}">
                <a16:creationId xmlns:a16="http://schemas.microsoft.com/office/drawing/2014/main" id="{3EE3312A-6AAC-4F26-B864-075A6D2B3350}"/>
              </a:ext>
            </a:extLst>
          </p:cNvPr>
          <p:cNvSpPr txBox="1"/>
          <p:nvPr/>
        </p:nvSpPr>
        <p:spPr>
          <a:xfrm>
            <a:off x="349198" y="3721644"/>
            <a:ext cx="5918042" cy="265457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YBSG Headline"/>
                <a:ea typeface="+mn-ea"/>
                <a:cs typeface="Calibri" panose="020F0502020204030204" pitchFamily="34" charset="0"/>
              </a:rPr>
              <a:t>Romance Scams</a:t>
            </a:r>
            <a:endParaRPr kumimoji="0" lang="en-GB" sz="160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Criminals create false profiles on social media, dating and gaming sites and establish a fake romantic connection with victims before asking for money.</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What it might look like:</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60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Scammers targeting vulnerable customers and using clever, manipulative language to make the victim think they’re in a real relationship.</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600" b="0" i="0" u="none" strike="noStrike" kern="1200" cap="none" spc="0" normalizeH="0" baseline="0" noProof="0" dirty="0">
                <a:ln>
                  <a:noFill/>
                </a:ln>
                <a:solidFill>
                  <a:prstClr val="white"/>
                </a:solidFill>
                <a:effectLst/>
                <a:uLnTx/>
                <a:uFillTx/>
                <a:latin typeface="Arial"/>
                <a:ea typeface="+mn-ea"/>
                <a:cs typeface="Calibri" panose="020F0502020204030204" pitchFamily="34" charset="0"/>
              </a:rPr>
              <a:t>Emotive requests for money, such as urgent medical care.</a:t>
            </a:r>
          </a:p>
        </p:txBody>
      </p:sp>
      <p:pic>
        <p:nvPicPr>
          <p:cNvPr id="7" name="Graphic 6" descr="Heart lock">
            <a:extLst>
              <a:ext uri="{FF2B5EF4-FFF2-40B4-BE49-F238E27FC236}">
                <a16:creationId xmlns:a16="http://schemas.microsoft.com/office/drawing/2014/main" id="{12E184BE-54B3-4EF8-9875-A5957AB3B1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926470" flipH="1">
            <a:off x="5918398" y="3406876"/>
            <a:ext cx="1231940" cy="1209407"/>
          </a:xfrm>
          <a:prstGeom prst="rect">
            <a:avLst/>
          </a:prstGeom>
        </p:spPr>
      </p:pic>
      <p:pic>
        <p:nvPicPr>
          <p:cNvPr id="16" name="Graphic 15" descr="Shopping basket">
            <a:extLst>
              <a:ext uri="{FF2B5EF4-FFF2-40B4-BE49-F238E27FC236}">
                <a16:creationId xmlns:a16="http://schemas.microsoft.com/office/drawing/2014/main" id="{24E81CA3-6904-4407-92AB-55E10C1A401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885772">
            <a:off x="97419" y="872341"/>
            <a:ext cx="914400" cy="914400"/>
          </a:xfrm>
          <a:prstGeom prst="rect">
            <a:avLst/>
          </a:prstGeom>
        </p:spPr>
      </p:pic>
      <p:pic>
        <p:nvPicPr>
          <p:cNvPr id="18" name="Graphic 17" descr="Piggy Bank">
            <a:extLst>
              <a:ext uri="{FF2B5EF4-FFF2-40B4-BE49-F238E27FC236}">
                <a16:creationId xmlns:a16="http://schemas.microsoft.com/office/drawing/2014/main" id="{3586AC0B-9AF7-433D-ABE2-8967552A14A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20516312">
            <a:off x="7083387" y="403731"/>
            <a:ext cx="981102" cy="981102"/>
          </a:xfrm>
          <a:prstGeom prst="rect">
            <a:avLst/>
          </a:prstGeom>
        </p:spPr>
      </p:pic>
    </p:spTree>
    <p:extLst>
      <p:ext uri="{BB962C8B-B14F-4D97-AF65-F5344CB8AC3E}">
        <p14:creationId xmlns:p14="http://schemas.microsoft.com/office/powerpoint/2010/main" val="233371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1394-25B2-4F09-A9DD-17B5BF681DF1}"/>
              </a:ext>
            </a:extLst>
          </p:cNvPr>
          <p:cNvSpPr>
            <a:spLocks noGrp="1"/>
          </p:cNvSpPr>
          <p:nvPr>
            <p:ph type="title"/>
          </p:nvPr>
        </p:nvSpPr>
        <p:spPr/>
        <p:txBody>
          <a:bodyPr/>
          <a:lstStyle/>
          <a:p>
            <a:r>
              <a:rPr lang="en-GB" dirty="0"/>
              <a:t>Impersonation scams</a:t>
            </a:r>
          </a:p>
        </p:txBody>
      </p:sp>
      <p:sp>
        <p:nvSpPr>
          <p:cNvPr id="4" name="Slide Number Placeholder 3">
            <a:extLst>
              <a:ext uri="{FF2B5EF4-FFF2-40B4-BE49-F238E27FC236}">
                <a16:creationId xmlns:a16="http://schemas.microsoft.com/office/drawing/2014/main" id="{9FCA3669-ACD2-4B4C-BB31-AA8C429C1E07}"/>
              </a:ext>
            </a:extLst>
          </p:cNvPr>
          <p:cNvSpPr>
            <a:spLocks noGrp="1"/>
          </p:cNvSpPr>
          <p:nvPr>
            <p:ph type="sldNum" sz="quarter" idx="12"/>
          </p:nvPr>
        </p:nvSpPr>
        <p:spPr/>
        <p:txBody>
          <a:bodyPr/>
          <a:lstStyle/>
          <a:p>
            <a:fld id="{4DB42E12-A786-4CC2-B533-7A1658A15C83}" type="slidenum">
              <a:rPr lang="en-GB" smtClean="0"/>
              <a:t>2</a:t>
            </a:fld>
            <a:endParaRPr lang="en-GB"/>
          </a:p>
        </p:txBody>
      </p:sp>
      <p:sp>
        <p:nvSpPr>
          <p:cNvPr id="5" name="Rectangle: Rounded Corners 4">
            <a:extLst>
              <a:ext uri="{FF2B5EF4-FFF2-40B4-BE49-F238E27FC236}">
                <a16:creationId xmlns:a16="http://schemas.microsoft.com/office/drawing/2014/main" id="{AC0EDF6A-E453-488A-9C27-3BD36A6DBC80}"/>
              </a:ext>
            </a:extLst>
          </p:cNvPr>
          <p:cNvSpPr/>
          <p:nvPr/>
        </p:nvSpPr>
        <p:spPr>
          <a:xfrm>
            <a:off x="7428426" y="822390"/>
            <a:ext cx="4469359" cy="5822043"/>
          </a:xfrm>
          <a:prstGeom prst="roundRect">
            <a:avLst>
              <a:gd name="adj" fmla="val 3791"/>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peech Bubble: Rectangle with Corners Rounded 5">
            <a:extLst>
              <a:ext uri="{FF2B5EF4-FFF2-40B4-BE49-F238E27FC236}">
                <a16:creationId xmlns:a16="http://schemas.microsoft.com/office/drawing/2014/main" id="{CC40E9FF-D6FF-4758-AECD-D4BEB70A72E2}"/>
              </a:ext>
            </a:extLst>
          </p:cNvPr>
          <p:cNvSpPr/>
          <p:nvPr/>
        </p:nvSpPr>
        <p:spPr>
          <a:xfrm>
            <a:off x="7698008" y="951776"/>
            <a:ext cx="3420149" cy="801022"/>
          </a:xfrm>
          <a:prstGeom prst="wedgeRoundRectCallout">
            <a:avLst>
              <a:gd name="adj1" fmla="val 53230"/>
              <a:gd name="adj2" fmla="val 19941"/>
              <a:gd name="adj3" fmla="val 16667"/>
            </a:avLst>
          </a:prstGeom>
          <a:solidFill>
            <a:schemeClr val="accent3">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ysClr val="windowText" lastClr="000000"/>
                </a:solidFill>
                <a:latin typeface="Calibri Light" panose="020F0302020204030204" pitchFamily="34" charset="0"/>
                <a:cs typeface="Calibri Light" panose="020F0302020204030204" pitchFamily="34" charset="0"/>
              </a:rPr>
              <a:t>Hi mum. Old phone is broken, this is my new number. Save it and delete the old one. Are u home? xx</a:t>
            </a:r>
            <a:endPar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endParaRPr>
          </a:p>
        </p:txBody>
      </p:sp>
      <p:sp>
        <p:nvSpPr>
          <p:cNvPr id="7" name="Speech Bubble: Rectangle with Corners Rounded 6">
            <a:extLst>
              <a:ext uri="{FF2B5EF4-FFF2-40B4-BE49-F238E27FC236}">
                <a16:creationId xmlns:a16="http://schemas.microsoft.com/office/drawing/2014/main" id="{04E2816E-0B1E-4033-980A-1C1901ADE989}"/>
              </a:ext>
            </a:extLst>
          </p:cNvPr>
          <p:cNvSpPr/>
          <p:nvPr/>
        </p:nvSpPr>
        <p:spPr>
          <a:xfrm>
            <a:off x="8025423" y="1875542"/>
            <a:ext cx="3613844" cy="636180"/>
          </a:xfrm>
          <a:prstGeom prst="wedgeRoundRectCallout">
            <a:avLst>
              <a:gd name="adj1" fmla="val -53075"/>
              <a:gd name="adj2" fmla="val 20418"/>
              <a:gd name="adj3" fmla="val 16667"/>
            </a:avLst>
          </a:prstGeom>
          <a:solidFill>
            <a:schemeClr val="accent2">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Yes who is it, phone wants to block you. </a:t>
            </a:r>
          </a:p>
          <a:p>
            <a:pPr algn="r"/>
            <a:r>
              <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Are you Ian or Adam?</a:t>
            </a:r>
          </a:p>
        </p:txBody>
      </p:sp>
      <p:sp>
        <p:nvSpPr>
          <p:cNvPr id="8" name="Speech Bubble: Rectangle with Corners Rounded 7">
            <a:extLst>
              <a:ext uri="{FF2B5EF4-FFF2-40B4-BE49-F238E27FC236}">
                <a16:creationId xmlns:a16="http://schemas.microsoft.com/office/drawing/2014/main" id="{85C8E47A-13A3-4BF9-ADE3-4750179BC2FD}"/>
              </a:ext>
            </a:extLst>
          </p:cNvPr>
          <p:cNvSpPr/>
          <p:nvPr/>
        </p:nvSpPr>
        <p:spPr>
          <a:xfrm>
            <a:off x="7698008" y="2657898"/>
            <a:ext cx="3420149" cy="464684"/>
          </a:xfrm>
          <a:prstGeom prst="wedgeRoundRectCallout">
            <a:avLst>
              <a:gd name="adj1" fmla="val 53231"/>
              <a:gd name="adj2" fmla="val 21326"/>
              <a:gd name="adj3" fmla="val 16667"/>
            </a:avLst>
          </a:prstGeom>
          <a:solidFill>
            <a:schemeClr val="accent3">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Adam. Did you save my new number?</a:t>
            </a:r>
          </a:p>
        </p:txBody>
      </p:sp>
      <p:sp>
        <p:nvSpPr>
          <p:cNvPr id="9" name="Speech Bubble: Rectangle with Corners Rounded 8">
            <a:extLst>
              <a:ext uri="{FF2B5EF4-FFF2-40B4-BE49-F238E27FC236}">
                <a16:creationId xmlns:a16="http://schemas.microsoft.com/office/drawing/2014/main" id="{7D74BA45-895E-4A3E-A462-87D92FB3EAC2}"/>
              </a:ext>
            </a:extLst>
          </p:cNvPr>
          <p:cNvSpPr/>
          <p:nvPr/>
        </p:nvSpPr>
        <p:spPr>
          <a:xfrm>
            <a:off x="8122126" y="3237701"/>
            <a:ext cx="3536884" cy="552044"/>
          </a:xfrm>
          <a:prstGeom prst="wedgeRoundRectCallout">
            <a:avLst>
              <a:gd name="adj1" fmla="val -52713"/>
              <a:gd name="adj2" fmla="val 21326"/>
              <a:gd name="adj3" fmla="val 16667"/>
            </a:avLst>
          </a:prstGeom>
          <a:solidFill>
            <a:schemeClr val="accent2">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Will do but my phone wanted to block you. Will save it and pass on to your mum. Dad xx</a:t>
            </a:r>
          </a:p>
        </p:txBody>
      </p:sp>
      <p:sp>
        <p:nvSpPr>
          <p:cNvPr id="10" name="Speech Bubble: Rectangle with Corners Rounded 9">
            <a:extLst>
              <a:ext uri="{FF2B5EF4-FFF2-40B4-BE49-F238E27FC236}">
                <a16:creationId xmlns:a16="http://schemas.microsoft.com/office/drawing/2014/main" id="{DD051B49-7697-4565-8DDA-E09FAD44010D}"/>
              </a:ext>
            </a:extLst>
          </p:cNvPr>
          <p:cNvSpPr/>
          <p:nvPr/>
        </p:nvSpPr>
        <p:spPr>
          <a:xfrm>
            <a:off x="7698008" y="3918266"/>
            <a:ext cx="3420149" cy="1078587"/>
          </a:xfrm>
          <a:prstGeom prst="wedgeRoundRectCallout">
            <a:avLst>
              <a:gd name="adj1" fmla="val 53425"/>
              <a:gd name="adj2" fmla="val 21326"/>
              <a:gd name="adj3" fmla="val 16667"/>
            </a:avLst>
          </a:prstGeom>
          <a:solidFill>
            <a:schemeClr val="accent3">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Okay. I’m </a:t>
            </a:r>
            <a:r>
              <a:rPr lang="en-GB" sz="1200" dirty="0" err="1">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tryin</a:t>
            </a:r>
            <a:r>
              <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 to get all my contacts and files back in from my old phone but it does not seem to work. </a:t>
            </a:r>
          </a:p>
          <a:p>
            <a:r>
              <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And I got a problem now where is mum</a:t>
            </a:r>
          </a:p>
          <a:p>
            <a:r>
              <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Could you help me out?</a:t>
            </a:r>
          </a:p>
        </p:txBody>
      </p:sp>
      <p:sp>
        <p:nvSpPr>
          <p:cNvPr id="11" name="Speech Bubble: Rectangle with Corners Rounded 10">
            <a:extLst>
              <a:ext uri="{FF2B5EF4-FFF2-40B4-BE49-F238E27FC236}">
                <a16:creationId xmlns:a16="http://schemas.microsoft.com/office/drawing/2014/main" id="{91697E43-ABF8-48C0-BE7A-7B9430078BBA}"/>
              </a:ext>
            </a:extLst>
          </p:cNvPr>
          <p:cNvSpPr/>
          <p:nvPr/>
        </p:nvSpPr>
        <p:spPr>
          <a:xfrm>
            <a:off x="8063903" y="5152255"/>
            <a:ext cx="3536884" cy="552044"/>
          </a:xfrm>
          <a:prstGeom prst="wedgeRoundRectCallout">
            <a:avLst>
              <a:gd name="adj1" fmla="val -52713"/>
              <a:gd name="adj2" fmla="val 21326"/>
              <a:gd name="adj3" fmla="val 16667"/>
            </a:avLst>
          </a:prstGeom>
          <a:solidFill>
            <a:schemeClr val="accent2">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Your mum’s sat here at the table with me.  Dad xx</a:t>
            </a:r>
          </a:p>
        </p:txBody>
      </p:sp>
      <p:sp>
        <p:nvSpPr>
          <p:cNvPr id="12" name="Speech Bubble: Rectangle with Corners Rounded 11">
            <a:extLst>
              <a:ext uri="{FF2B5EF4-FFF2-40B4-BE49-F238E27FC236}">
                <a16:creationId xmlns:a16="http://schemas.microsoft.com/office/drawing/2014/main" id="{88B8E9C0-4B8E-4C8A-9564-C51673C1CC4C}"/>
              </a:ext>
            </a:extLst>
          </p:cNvPr>
          <p:cNvSpPr/>
          <p:nvPr/>
        </p:nvSpPr>
        <p:spPr>
          <a:xfrm>
            <a:off x="7698008" y="5834377"/>
            <a:ext cx="3420149" cy="682273"/>
          </a:xfrm>
          <a:prstGeom prst="wedgeRoundRectCallout">
            <a:avLst>
              <a:gd name="adj1" fmla="val 53231"/>
              <a:gd name="adj2" fmla="val 21326"/>
              <a:gd name="adj3" fmla="val 16667"/>
            </a:avLst>
          </a:prstGeom>
          <a:solidFill>
            <a:schemeClr val="accent3">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ysClr val="windowText" lastClr="000000"/>
                </a:solidFill>
                <a:latin typeface="Calibri Light" panose="020F0302020204030204" pitchFamily="34" charset="0"/>
                <a:cs typeface="Calibri Light" panose="020F0302020204030204" pitchFamily="34" charset="0"/>
                <a:sym typeface="Wingdings" panose="05000000000000000000" pitchFamily="2" charset="2"/>
              </a:rPr>
              <a:t>I need to transfer my payments today before 14.00 but I can’t do anything with my new phone at the moment…</a:t>
            </a:r>
          </a:p>
        </p:txBody>
      </p:sp>
      <p:sp>
        <p:nvSpPr>
          <p:cNvPr id="3" name="TextBox 2">
            <a:extLst>
              <a:ext uri="{FF2B5EF4-FFF2-40B4-BE49-F238E27FC236}">
                <a16:creationId xmlns:a16="http://schemas.microsoft.com/office/drawing/2014/main" id="{E931568D-7E99-450E-B19F-B883F984A490}"/>
              </a:ext>
            </a:extLst>
          </p:cNvPr>
          <p:cNvSpPr txBox="1"/>
          <p:nvPr/>
        </p:nvSpPr>
        <p:spPr>
          <a:xfrm>
            <a:off x="384173" y="891928"/>
            <a:ext cx="6880817" cy="5724772"/>
          </a:xfrm>
          <a:prstGeom prst="rect">
            <a:avLst/>
          </a:prstGeom>
          <a:noFill/>
        </p:spPr>
        <p:txBody>
          <a:bodyPr wrap="square" rtlCol="0">
            <a:spAutoFit/>
          </a:bodyPr>
          <a:lstStyle/>
          <a:p>
            <a:pPr algn="just">
              <a:lnSpc>
                <a:spcPct val="108000"/>
              </a:lnSpc>
            </a:pPr>
            <a:r>
              <a:rPr lang="en-GB" dirty="0">
                <a:solidFill>
                  <a:schemeClr val="tx2"/>
                </a:solidFill>
              </a:rPr>
              <a:t>Probably one of the best-known scams, impersonation scams take many forms. They involve the scammer impersonating friends, family, the police, HMRC, a bank or another reputable organisation. They do this with the intention of duping someone into sending them money, and some of them can be extremely convincing, even to the well-trained eye. </a:t>
            </a:r>
          </a:p>
          <a:p>
            <a:pPr algn="just">
              <a:lnSpc>
                <a:spcPct val="108000"/>
              </a:lnSpc>
            </a:pPr>
            <a:endParaRPr lang="en-GB" dirty="0">
              <a:solidFill>
                <a:schemeClr val="tx2"/>
              </a:solidFill>
            </a:endParaRPr>
          </a:p>
          <a:p>
            <a:pPr algn="just">
              <a:lnSpc>
                <a:spcPct val="108000"/>
              </a:lnSpc>
            </a:pPr>
            <a:r>
              <a:rPr lang="en-GB" b="1" dirty="0">
                <a:solidFill>
                  <a:schemeClr val="tx2"/>
                </a:solidFill>
              </a:rPr>
              <a:t>What it might look like:</a:t>
            </a:r>
          </a:p>
          <a:p>
            <a:pPr marL="285750" indent="-285750" algn="just">
              <a:lnSpc>
                <a:spcPct val="108000"/>
              </a:lnSpc>
              <a:spcBef>
                <a:spcPts val="300"/>
              </a:spcBef>
              <a:spcAft>
                <a:spcPts val="300"/>
              </a:spcAft>
              <a:buFont typeface="Arial" panose="020B0604020202020204" pitchFamily="34" charset="0"/>
              <a:buChar char="•"/>
            </a:pPr>
            <a:r>
              <a:rPr lang="en-GB" dirty="0">
                <a:solidFill>
                  <a:schemeClr val="tx2"/>
                </a:solidFill>
              </a:rPr>
              <a:t>Social media or WhatsApp messages from people pretending to be friends or family members (see right).</a:t>
            </a:r>
          </a:p>
          <a:p>
            <a:pPr marL="285750" indent="-285750" algn="just">
              <a:lnSpc>
                <a:spcPct val="108000"/>
              </a:lnSpc>
              <a:spcBef>
                <a:spcPts val="300"/>
              </a:spcBef>
              <a:spcAft>
                <a:spcPts val="300"/>
              </a:spcAft>
              <a:buFont typeface="Arial" panose="020B0604020202020204" pitchFamily="34" charset="0"/>
              <a:buChar char="•"/>
            </a:pPr>
            <a:r>
              <a:rPr lang="en-GB" dirty="0">
                <a:solidFill>
                  <a:schemeClr val="tx2"/>
                </a:solidFill>
              </a:rPr>
              <a:t>Phishing: emails offering too-good-to-be true deals, or asking for money or information. They often contain links to fake websites, or dodgy attachments.</a:t>
            </a:r>
          </a:p>
          <a:p>
            <a:pPr marL="285750" indent="-285750" algn="just">
              <a:lnSpc>
                <a:spcPct val="108000"/>
              </a:lnSpc>
              <a:spcBef>
                <a:spcPts val="300"/>
              </a:spcBef>
              <a:spcAft>
                <a:spcPts val="300"/>
              </a:spcAft>
              <a:buFont typeface="Arial" panose="020B0604020202020204" pitchFamily="34" charset="0"/>
              <a:buChar char="•"/>
            </a:pPr>
            <a:r>
              <a:rPr lang="en-GB" dirty="0" err="1">
                <a:solidFill>
                  <a:schemeClr val="tx2"/>
                </a:solidFill>
              </a:rPr>
              <a:t>Smishing</a:t>
            </a:r>
            <a:r>
              <a:rPr lang="en-GB" dirty="0">
                <a:solidFill>
                  <a:schemeClr val="tx2"/>
                </a:solidFill>
              </a:rPr>
              <a:t>: as above, but via text. Criminals can even spoof the numbers of genuine organisations to make their text seem more believable.</a:t>
            </a:r>
          </a:p>
          <a:p>
            <a:pPr marL="285750" indent="-285750" algn="just">
              <a:lnSpc>
                <a:spcPct val="108000"/>
              </a:lnSpc>
              <a:spcBef>
                <a:spcPts val="300"/>
              </a:spcBef>
              <a:spcAft>
                <a:spcPts val="300"/>
              </a:spcAft>
              <a:buFont typeface="Arial" panose="020B0604020202020204" pitchFamily="34" charset="0"/>
              <a:buChar char="•"/>
            </a:pPr>
            <a:r>
              <a:rPr lang="en-GB" dirty="0">
                <a:solidFill>
                  <a:schemeClr val="tx2"/>
                </a:solidFill>
              </a:rPr>
              <a:t>Vishing: Approaching victims by phone to request money or to inform them to send their money to a ‘safe place.’</a:t>
            </a:r>
          </a:p>
        </p:txBody>
      </p:sp>
    </p:spTree>
    <p:extLst>
      <p:ext uri="{BB962C8B-B14F-4D97-AF65-F5344CB8AC3E}">
        <p14:creationId xmlns:p14="http://schemas.microsoft.com/office/powerpoint/2010/main" val="1779867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YBS Powerpoint Template">
  <a:themeElements>
    <a:clrScheme name="Custom 346">
      <a:dk1>
        <a:sysClr val="windowText" lastClr="000000"/>
      </a:dk1>
      <a:lt1>
        <a:sysClr val="window" lastClr="FFFFFF"/>
      </a:lt1>
      <a:dk2>
        <a:srgbClr val="2C273D"/>
      </a:dk2>
      <a:lt2>
        <a:srgbClr val="C83D3D"/>
      </a:lt2>
      <a:accent1>
        <a:srgbClr val="008839"/>
      </a:accent1>
      <a:accent2>
        <a:srgbClr val="62C422"/>
      </a:accent2>
      <a:accent3>
        <a:srgbClr val="1FA398"/>
      </a:accent3>
      <a:accent4>
        <a:srgbClr val="4A74C5"/>
      </a:accent4>
      <a:accent5>
        <a:srgbClr val="D66D20"/>
      </a:accent5>
      <a:accent6>
        <a:srgbClr val="8F44B3"/>
      </a:accent6>
      <a:hlink>
        <a:srgbClr val="0563C1"/>
      </a:hlink>
      <a:folHlink>
        <a:srgbClr val="954F72"/>
      </a:folHlink>
    </a:clrScheme>
    <a:fontScheme name="Custom 76">
      <a:majorFont>
        <a:latin typeface="YBSG Headline"/>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YBS Presentation Template 060420.potx" id="{8083D513-7FD8-4211-B158-13955617A986}" vid="{3DFF00A0-3CC3-4E19-A7A6-45C1425ECA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A9D6000200524795EEB426756E6743" ma:contentTypeVersion="11" ma:contentTypeDescription="Create a new document." ma:contentTypeScope="" ma:versionID="35a9a741747b6c5b1a31de841ad53c75">
  <xsd:schema xmlns:xsd="http://www.w3.org/2001/XMLSchema" xmlns:xs="http://www.w3.org/2001/XMLSchema" xmlns:p="http://schemas.microsoft.com/office/2006/metadata/properties" xmlns:ns3="0356f7b1-4aec-4a47-9a54-7a457d1ae107" xmlns:ns4="9bc66e3f-a484-42e8-a7cc-67d38ce37627" targetNamespace="http://schemas.microsoft.com/office/2006/metadata/properties" ma:root="true" ma:fieldsID="d5b5f78e5485148ae3710f4e01149ac8" ns3:_="" ns4:_="">
    <xsd:import namespace="0356f7b1-4aec-4a47-9a54-7a457d1ae107"/>
    <xsd:import namespace="9bc66e3f-a484-42e8-a7cc-67d38ce376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56f7b1-4aec-4a47-9a54-7a457d1ae10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bc66e3f-a484-42e8-a7cc-67d38ce3762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87E847D-B933-4BEA-A72C-06A7177F7D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56f7b1-4aec-4a47-9a54-7a457d1ae107"/>
    <ds:schemaRef ds:uri="9bc66e3f-a484-42e8-a7cc-67d38ce376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74477C-F005-4698-8068-90979971D242}">
  <ds:schemaRefs>
    <ds:schemaRef ds:uri="http://schemas.microsoft.com/sharepoint/v3/contenttype/forms"/>
  </ds:schemaRefs>
</ds:datastoreItem>
</file>

<file path=customXml/itemProps3.xml><?xml version="1.0" encoding="utf-8"?>
<ds:datastoreItem xmlns:ds="http://schemas.openxmlformats.org/officeDocument/2006/customXml" ds:itemID="{B72365E3-4AAD-4D79-8A8A-B087A8F0C97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TotalTime>
  <Words>1195</Words>
  <Application>Microsoft Office PowerPoint</Application>
  <PresentationFormat>Widescreen</PresentationFormat>
  <Paragraphs>80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Wingdings</vt:lpstr>
      <vt:lpstr>YBSG Headline</vt:lpstr>
      <vt:lpstr>YBS Powerpoint Template</vt:lpstr>
      <vt:lpstr>Popular scams today</vt:lpstr>
      <vt:lpstr>Impersonation scams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Popular scams today</dc:title>
  <dc:creator>Naomi Purdey</dc:creator>
  <cp:lastModifiedBy>Joanne Howarth</cp:lastModifiedBy>
  <cp:revision>2</cp:revision>
  <dcterms:created xsi:type="dcterms:W3CDTF">2021-11-15T14:10:57Z</dcterms:created>
  <dcterms:modified xsi:type="dcterms:W3CDTF">2021-11-26T11:58:54Z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0x010100A1A9D6000200524795EEB426756E6743</vt:lpwstr>
  </property>
</Properties>
</file>